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6"/>
  </p:notesMasterIdLst>
  <p:handoutMasterIdLst>
    <p:handoutMasterId r:id="rId17"/>
  </p:handoutMasterIdLst>
  <p:sldIdLst>
    <p:sldId id="258" r:id="rId2"/>
    <p:sldId id="325" r:id="rId3"/>
    <p:sldId id="327" r:id="rId4"/>
    <p:sldId id="328" r:id="rId5"/>
    <p:sldId id="329" r:id="rId6"/>
    <p:sldId id="330" r:id="rId7"/>
    <p:sldId id="331" r:id="rId8"/>
    <p:sldId id="332" r:id="rId9"/>
    <p:sldId id="333" r:id="rId10"/>
    <p:sldId id="334" r:id="rId11"/>
    <p:sldId id="336" r:id="rId12"/>
    <p:sldId id="337" r:id="rId13"/>
    <p:sldId id="335" r:id="rId14"/>
    <p:sldId id="321" r:id="rId15"/>
  </p:sldIdLst>
  <p:sldSz cx="9144000" cy="5148263"/>
  <p:notesSz cx="6797675" cy="9926638"/>
  <p:defaultTextStyle>
    <a:defPPr>
      <a:defRPr lang="de-DE"/>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6" pos="5533" userDrawn="1">
          <p15:clr>
            <a:srgbClr val="A4A3A4"/>
          </p15:clr>
        </p15:guide>
        <p15:guide id="7" pos="226" userDrawn="1">
          <p15:clr>
            <a:srgbClr val="A4A3A4"/>
          </p15:clr>
        </p15:guide>
        <p15:guide id="8" pos="2881" userDrawn="1">
          <p15:clr>
            <a:srgbClr val="A4A3A4"/>
          </p15:clr>
        </p15:guide>
        <p15:guide id="9" pos="2789" userDrawn="1">
          <p15:clr>
            <a:srgbClr val="A4A3A4"/>
          </p15:clr>
        </p15:guide>
        <p15:guide id="10" pos="2970" userDrawn="1">
          <p15:clr>
            <a:srgbClr val="A4A3A4"/>
          </p15:clr>
        </p15:guide>
        <p15:guide id="13" orient="horz" pos="3121">
          <p15:clr>
            <a:srgbClr val="A4A3A4"/>
          </p15:clr>
        </p15:guide>
        <p15:guide id="16" orient="horz" pos="2879">
          <p15:clr>
            <a:srgbClr val="A4A3A4"/>
          </p15:clr>
        </p15:guide>
        <p15:guide id="18" orient="horz" pos="2995">
          <p15:clr>
            <a:srgbClr val="A4A3A4"/>
          </p15:clr>
        </p15:guide>
        <p15:guide id="19" pos="2878">
          <p15:clr>
            <a:srgbClr val="A4A3A4"/>
          </p15:clr>
        </p15:guide>
        <p15:guide id="20" orient="horz" pos="202">
          <p15:clr>
            <a:srgbClr val="A4A3A4"/>
          </p15:clr>
        </p15:guide>
        <p15:guide id="21" orient="horz" pos="408">
          <p15:clr>
            <a:srgbClr val="A4A3A4"/>
          </p15:clr>
        </p15:guide>
        <p15:guide id="22" orient="horz" pos="578" userDrawn="1">
          <p15:clr>
            <a:srgbClr val="A4A3A4"/>
          </p15:clr>
        </p15:guide>
        <p15:guide id="23" orient="horz" pos="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C75"/>
    <a:srgbClr val="199FDC"/>
    <a:srgbClr val="547977"/>
    <a:srgbClr val="72A677"/>
    <a:srgbClr val="594F4F"/>
    <a:srgbClr val="904646"/>
    <a:srgbClr val="F96915"/>
    <a:srgbClr val="27A22D"/>
    <a:srgbClr val="2B4E9A"/>
    <a:srgbClr val="FBB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0" autoAdjust="0"/>
    <p:restoredTop sz="93568" autoAdjust="0"/>
  </p:normalViewPr>
  <p:slideViewPr>
    <p:cSldViewPr snapToGrid="0">
      <p:cViewPr>
        <p:scale>
          <a:sx n="111" d="100"/>
          <a:sy n="111" d="100"/>
        </p:scale>
        <p:origin x="-648" y="-72"/>
      </p:cViewPr>
      <p:guideLst>
        <p:guide orient="horz" pos="3121"/>
        <p:guide orient="horz" pos="2879"/>
        <p:guide orient="horz" pos="2995"/>
        <p:guide orient="horz" pos="202"/>
        <p:guide orient="horz" pos="408"/>
        <p:guide orient="horz" pos="578"/>
        <p:guide orient="horz" pos="744"/>
        <p:guide pos="5533"/>
        <p:guide pos="226"/>
        <p:guide pos="2881"/>
        <p:guide pos="2789"/>
        <p:guide pos="2970"/>
        <p:guide pos="2878"/>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latin typeface="Arial"/>
            </a:endParaRPr>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82CB8D1-6FEA-0546-86E8-299E2A2D9F9D}" type="datetimeFigureOut">
              <a:rPr lang="de-DE" smtClean="0">
                <a:latin typeface="Arial"/>
              </a:rPr>
              <a:t>24.04.2018</a:t>
            </a:fld>
            <a:endParaRPr lang="de-DE" dirty="0">
              <a:latin typeface="Arial"/>
            </a:endParaRPr>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latin typeface="Arial"/>
            </a:endParaRPr>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CBEF67C-0B37-F442-8DE1-E65046639E26}" type="slidenum">
              <a:rPr lang="de-DE" smtClean="0">
                <a:latin typeface="Arial"/>
              </a:rPr>
              <a:t>‹#›</a:t>
            </a:fld>
            <a:endParaRPr lang="de-DE" dirty="0">
              <a:latin typeface="Arial"/>
            </a:endParaRPr>
          </a:p>
        </p:txBody>
      </p:sp>
    </p:spTree>
    <p:extLst>
      <p:ext uri="{BB962C8B-B14F-4D97-AF65-F5344CB8AC3E}">
        <p14:creationId xmlns:p14="http://schemas.microsoft.com/office/powerpoint/2010/main" val="41825280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a:defRPr>
            </a:lvl1pPr>
          </a:lstStyle>
          <a:p>
            <a:endParaRPr lang="de-DE"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a:defRPr>
            </a:lvl1pPr>
          </a:lstStyle>
          <a:p>
            <a:fld id="{4FEE763C-58B4-401B-833B-F10A8DD70A57}" type="datetimeFigureOut">
              <a:rPr lang="de-DE" smtClean="0"/>
              <a:pPr/>
              <a:t>24.04.2018</a:t>
            </a:fld>
            <a:endParaRPr lang="de-DE" dirty="0"/>
          </a:p>
        </p:txBody>
      </p:sp>
      <p:sp>
        <p:nvSpPr>
          <p:cNvPr id="4" name="Folienbildplatzhalt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a:defRPr>
            </a:lvl1pPr>
          </a:lstStyle>
          <a:p>
            <a:endParaRPr lang="de-DE"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rial"/>
              </a:defRPr>
            </a:lvl1pPr>
          </a:lstStyle>
          <a:p>
            <a:fld id="{CFFCA44A-4C80-48B6-8F92-1F7969304E3A}" type="slidenum">
              <a:rPr lang="de-DE" smtClean="0"/>
              <a:pPr/>
              <a:t>‹#›</a:t>
            </a:fld>
            <a:endParaRPr lang="de-DE" dirty="0"/>
          </a:p>
        </p:txBody>
      </p:sp>
    </p:spTree>
    <p:extLst>
      <p:ext uri="{BB962C8B-B14F-4D97-AF65-F5344CB8AC3E}">
        <p14:creationId xmlns:p14="http://schemas.microsoft.com/office/powerpoint/2010/main" val="2724966226"/>
      </p:ext>
    </p:extLst>
  </p:cSld>
  <p:clrMap bg1="lt1" tx1="dk1" bg2="lt2" tx2="dk2" accent1="accent1" accent2="accent2" accent3="accent3" accent4="accent4" accent5="accent5" accent6="accent6" hlink="hlink" folHlink="folHlink"/>
  <p:hf hdr="0" ftr="0" dt="0"/>
  <p:notesStyle>
    <a:lvl1pPr marL="0" algn="l" defTabSz="685983" rtl="0" eaLnBrk="1" latinLnBrk="0" hangingPunct="1">
      <a:defRPr sz="900" kern="1200">
        <a:solidFill>
          <a:schemeClr val="tx1"/>
        </a:solidFill>
        <a:latin typeface="Arial"/>
        <a:ea typeface="+mn-ea"/>
        <a:cs typeface="+mn-cs"/>
      </a:defRPr>
    </a:lvl1pPr>
    <a:lvl2pPr marL="342991" algn="l" defTabSz="685983" rtl="0" eaLnBrk="1" latinLnBrk="0" hangingPunct="1">
      <a:defRPr sz="900" kern="1200">
        <a:solidFill>
          <a:schemeClr val="tx1"/>
        </a:solidFill>
        <a:latin typeface="Arial"/>
        <a:ea typeface="+mn-ea"/>
        <a:cs typeface="+mn-cs"/>
      </a:defRPr>
    </a:lvl2pPr>
    <a:lvl3pPr marL="685983" algn="l" defTabSz="685983" rtl="0" eaLnBrk="1" latinLnBrk="0" hangingPunct="1">
      <a:defRPr sz="900" kern="1200">
        <a:solidFill>
          <a:schemeClr val="tx1"/>
        </a:solidFill>
        <a:latin typeface="Arial"/>
        <a:ea typeface="+mn-ea"/>
        <a:cs typeface="+mn-cs"/>
      </a:defRPr>
    </a:lvl3pPr>
    <a:lvl4pPr marL="1028974" algn="l" defTabSz="685983" rtl="0" eaLnBrk="1" latinLnBrk="0" hangingPunct="1">
      <a:defRPr sz="900" kern="1200">
        <a:solidFill>
          <a:schemeClr val="tx1"/>
        </a:solidFill>
        <a:latin typeface="Arial"/>
        <a:ea typeface="+mn-ea"/>
        <a:cs typeface="+mn-cs"/>
      </a:defRPr>
    </a:lvl4pPr>
    <a:lvl5pPr marL="1371966" algn="l" defTabSz="685983" rtl="0" eaLnBrk="1" latinLnBrk="0" hangingPunct="1">
      <a:defRPr sz="900" kern="1200">
        <a:solidFill>
          <a:schemeClr val="tx1"/>
        </a:solidFill>
        <a:latin typeface="Arial"/>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0" noProof="0" dirty="0" smtClean="0"/>
          </a:p>
        </p:txBody>
      </p:sp>
      <p:sp>
        <p:nvSpPr>
          <p:cNvPr id="4" name="Foliennummernplatzhalter 3"/>
          <p:cNvSpPr>
            <a:spLocks noGrp="1"/>
          </p:cNvSpPr>
          <p:nvPr>
            <p:ph type="sldNum" sz="quarter" idx="10"/>
          </p:nvPr>
        </p:nvSpPr>
        <p:spPr/>
        <p:txBody>
          <a:bodyPr/>
          <a:lstStyle/>
          <a:p>
            <a:fld id="{CFFCA44A-4C80-48B6-8F92-1F7969304E3A}" type="slidenum">
              <a:rPr lang="de-DE" smtClean="0"/>
              <a:t>1</a:t>
            </a:fld>
            <a:endParaRPr lang="de-DE"/>
          </a:p>
        </p:txBody>
      </p:sp>
    </p:spTree>
    <p:extLst>
      <p:ext uri="{BB962C8B-B14F-4D97-AF65-F5344CB8AC3E}">
        <p14:creationId xmlns:p14="http://schemas.microsoft.com/office/powerpoint/2010/main" val="2948558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CFFCA44A-4C80-48B6-8F92-1F7969304E3A}" type="slidenum">
              <a:rPr lang="de-DE" smtClean="0"/>
              <a:t>10</a:t>
            </a:fld>
            <a:endParaRPr lang="de-DE"/>
          </a:p>
        </p:txBody>
      </p:sp>
    </p:spTree>
    <p:extLst>
      <p:ext uri="{BB962C8B-B14F-4D97-AF65-F5344CB8AC3E}">
        <p14:creationId xmlns:p14="http://schemas.microsoft.com/office/powerpoint/2010/main" val="235217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CFFCA44A-4C80-48B6-8F92-1F7969304E3A}" type="slidenum">
              <a:rPr lang="de-DE" smtClean="0"/>
              <a:t>11</a:t>
            </a:fld>
            <a:endParaRPr lang="de-DE"/>
          </a:p>
        </p:txBody>
      </p:sp>
    </p:spTree>
    <p:extLst>
      <p:ext uri="{BB962C8B-B14F-4D97-AF65-F5344CB8AC3E}">
        <p14:creationId xmlns:p14="http://schemas.microsoft.com/office/powerpoint/2010/main" val="2352174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CFFCA44A-4C80-48B6-8F92-1F7969304E3A}" type="slidenum">
              <a:rPr lang="de-DE" smtClean="0"/>
              <a:t>12</a:t>
            </a:fld>
            <a:endParaRPr lang="de-DE"/>
          </a:p>
        </p:txBody>
      </p:sp>
    </p:spTree>
    <p:extLst>
      <p:ext uri="{BB962C8B-B14F-4D97-AF65-F5344CB8AC3E}">
        <p14:creationId xmlns:p14="http://schemas.microsoft.com/office/powerpoint/2010/main" val="2352174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CFFCA44A-4C80-48B6-8F92-1F7969304E3A}" type="slidenum">
              <a:rPr lang="de-DE" smtClean="0"/>
              <a:t>13</a:t>
            </a:fld>
            <a:endParaRPr lang="de-DE"/>
          </a:p>
        </p:txBody>
      </p:sp>
    </p:spTree>
    <p:extLst>
      <p:ext uri="{BB962C8B-B14F-4D97-AF65-F5344CB8AC3E}">
        <p14:creationId xmlns:p14="http://schemas.microsoft.com/office/powerpoint/2010/main" val="2352174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5450" y="1241425"/>
            <a:ext cx="5946775" cy="3349625"/>
          </a:xfrm>
        </p:spPr>
      </p:sp>
      <p:sp>
        <p:nvSpPr>
          <p:cNvPr id="3" name="Notizenplatzhalter 2"/>
          <p:cNvSpPr>
            <a:spLocks noGrp="1"/>
          </p:cNvSpPr>
          <p:nvPr>
            <p:ph type="body" idx="1"/>
          </p:nvPr>
        </p:nvSpPr>
        <p:spPr/>
        <p:txBody>
          <a:bodyPr/>
          <a:lstStyle/>
          <a:p>
            <a:endParaRPr lang="en-US" b="0" noProof="0" dirty="0" smtClean="0"/>
          </a:p>
        </p:txBody>
      </p:sp>
      <p:sp>
        <p:nvSpPr>
          <p:cNvPr id="4" name="Foliennummernplatzhalter 3"/>
          <p:cNvSpPr>
            <a:spLocks noGrp="1"/>
          </p:cNvSpPr>
          <p:nvPr>
            <p:ph type="sldNum" sz="quarter" idx="10"/>
          </p:nvPr>
        </p:nvSpPr>
        <p:spPr/>
        <p:txBody>
          <a:bodyPr/>
          <a:lstStyle/>
          <a:p>
            <a:fld id="{3F903C3F-52CB-3943-9573-F795CCD28742}" type="slidenum">
              <a:rPr lang="de-DE" smtClean="0"/>
              <a:pPr/>
              <a:t>14</a:t>
            </a:fld>
            <a:endParaRPr lang="de-DE"/>
          </a:p>
        </p:txBody>
      </p:sp>
    </p:spTree>
    <p:extLst>
      <p:ext uri="{BB962C8B-B14F-4D97-AF65-F5344CB8AC3E}">
        <p14:creationId xmlns:p14="http://schemas.microsoft.com/office/powerpoint/2010/main" val="99314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CFFCA44A-4C80-48B6-8F92-1F7969304E3A}" type="slidenum">
              <a:rPr lang="de-DE" smtClean="0"/>
              <a:t>2</a:t>
            </a:fld>
            <a:endParaRPr lang="de-DE"/>
          </a:p>
        </p:txBody>
      </p:sp>
    </p:spTree>
    <p:extLst>
      <p:ext uri="{BB962C8B-B14F-4D97-AF65-F5344CB8AC3E}">
        <p14:creationId xmlns:p14="http://schemas.microsoft.com/office/powerpoint/2010/main" val="235217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CFFCA44A-4C80-48B6-8F92-1F7969304E3A}" type="slidenum">
              <a:rPr lang="de-DE" smtClean="0"/>
              <a:t>3</a:t>
            </a:fld>
            <a:endParaRPr lang="de-DE"/>
          </a:p>
        </p:txBody>
      </p:sp>
    </p:spTree>
    <p:extLst>
      <p:ext uri="{BB962C8B-B14F-4D97-AF65-F5344CB8AC3E}">
        <p14:creationId xmlns:p14="http://schemas.microsoft.com/office/powerpoint/2010/main" val="235217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CFFCA44A-4C80-48B6-8F92-1F7969304E3A}" type="slidenum">
              <a:rPr lang="de-DE" smtClean="0"/>
              <a:t>4</a:t>
            </a:fld>
            <a:endParaRPr lang="de-DE"/>
          </a:p>
        </p:txBody>
      </p:sp>
    </p:spTree>
    <p:extLst>
      <p:ext uri="{BB962C8B-B14F-4D97-AF65-F5344CB8AC3E}">
        <p14:creationId xmlns:p14="http://schemas.microsoft.com/office/powerpoint/2010/main" val="235217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CFFCA44A-4C80-48B6-8F92-1F7969304E3A}" type="slidenum">
              <a:rPr lang="de-DE" smtClean="0"/>
              <a:t>5</a:t>
            </a:fld>
            <a:endParaRPr lang="de-DE"/>
          </a:p>
        </p:txBody>
      </p:sp>
    </p:spTree>
    <p:extLst>
      <p:ext uri="{BB962C8B-B14F-4D97-AF65-F5344CB8AC3E}">
        <p14:creationId xmlns:p14="http://schemas.microsoft.com/office/powerpoint/2010/main" val="235217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CFFCA44A-4C80-48B6-8F92-1F7969304E3A}" type="slidenum">
              <a:rPr lang="de-DE" smtClean="0"/>
              <a:t>6</a:t>
            </a:fld>
            <a:endParaRPr lang="de-DE"/>
          </a:p>
        </p:txBody>
      </p:sp>
    </p:spTree>
    <p:extLst>
      <p:ext uri="{BB962C8B-B14F-4D97-AF65-F5344CB8AC3E}">
        <p14:creationId xmlns:p14="http://schemas.microsoft.com/office/powerpoint/2010/main" val="235217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CFFCA44A-4C80-48B6-8F92-1F7969304E3A}" type="slidenum">
              <a:rPr lang="de-DE" smtClean="0"/>
              <a:t>7</a:t>
            </a:fld>
            <a:endParaRPr lang="de-DE"/>
          </a:p>
        </p:txBody>
      </p:sp>
    </p:spTree>
    <p:extLst>
      <p:ext uri="{BB962C8B-B14F-4D97-AF65-F5344CB8AC3E}">
        <p14:creationId xmlns:p14="http://schemas.microsoft.com/office/powerpoint/2010/main" val="235217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CFFCA44A-4C80-48B6-8F92-1F7969304E3A}" type="slidenum">
              <a:rPr lang="de-DE" smtClean="0"/>
              <a:t>8</a:t>
            </a:fld>
            <a:endParaRPr lang="de-DE"/>
          </a:p>
        </p:txBody>
      </p:sp>
    </p:spTree>
    <p:extLst>
      <p:ext uri="{BB962C8B-B14F-4D97-AF65-F5344CB8AC3E}">
        <p14:creationId xmlns:p14="http://schemas.microsoft.com/office/powerpoint/2010/main" val="235217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b="0" dirty="0"/>
          </a:p>
        </p:txBody>
      </p:sp>
      <p:sp>
        <p:nvSpPr>
          <p:cNvPr id="4" name="Foliennummernplatzhalter 3"/>
          <p:cNvSpPr>
            <a:spLocks noGrp="1"/>
          </p:cNvSpPr>
          <p:nvPr>
            <p:ph type="sldNum" sz="quarter" idx="10"/>
          </p:nvPr>
        </p:nvSpPr>
        <p:spPr/>
        <p:txBody>
          <a:bodyPr/>
          <a:lstStyle/>
          <a:p>
            <a:fld id="{CFFCA44A-4C80-48B6-8F92-1F7969304E3A}" type="slidenum">
              <a:rPr lang="de-DE" smtClean="0"/>
              <a:t>9</a:t>
            </a:fld>
            <a:endParaRPr lang="de-DE"/>
          </a:p>
        </p:txBody>
      </p:sp>
    </p:spTree>
    <p:extLst>
      <p:ext uri="{BB962C8B-B14F-4D97-AF65-F5344CB8AC3E}">
        <p14:creationId xmlns:p14="http://schemas.microsoft.com/office/powerpoint/2010/main" val="235217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 chart">
    <p:bg>
      <p:bgPr>
        <a:solidFill>
          <a:srgbClr val="B7BFC9"/>
        </a:solidFill>
        <a:effectLst/>
      </p:bgPr>
    </p:bg>
    <p:spTree>
      <p:nvGrpSpPr>
        <p:cNvPr id="1" name=""/>
        <p:cNvGrpSpPr/>
        <p:nvPr/>
      </p:nvGrpSpPr>
      <p:grpSpPr>
        <a:xfrm>
          <a:off x="0" y="0"/>
          <a:ext cx="0" cy="0"/>
          <a:chOff x="0" y="0"/>
          <a:chExt cx="0" cy="0"/>
        </a:xfrm>
      </p:grpSpPr>
      <p:sp>
        <p:nvSpPr>
          <p:cNvPr id="15" name="AutoShape 3"/>
          <p:cNvSpPr>
            <a:spLocks noChangeAspect="1" noChangeArrowheads="1" noTextEdit="1"/>
          </p:cNvSpPr>
          <p:nvPr userDrawn="1"/>
        </p:nvSpPr>
        <p:spPr bwMode="auto">
          <a:xfrm>
            <a:off x="4276800" y="1520374"/>
            <a:ext cx="4530126" cy="301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33" name="Group 2"/>
          <p:cNvGrpSpPr>
            <a:grpSpLocks/>
          </p:cNvGrpSpPr>
          <p:nvPr userDrawn="1"/>
        </p:nvGrpSpPr>
        <p:grpSpPr bwMode="auto">
          <a:xfrm>
            <a:off x="3203850" y="1879349"/>
            <a:ext cx="2736302" cy="818824"/>
            <a:chOff x="1755" y="1823"/>
            <a:chExt cx="2249" cy="673"/>
          </a:xfrm>
        </p:grpSpPr>
        <p:sp>
          <p:nvSpPr>
            <p:cNvPr id="34" name="Freeform 3"/>
            <p:cNvSpPr>
              <a:spLocks noChangeArrowheads="1"/>
            </p:cNvSpPr>
            <p:nvPr/>
          </p:nvSpPr>
          <p:spPr bwMode="auto">
            <a:xfrm>
              <a:off x="2306" y="2185"/>
              <a:ext cx="520" cy="312"/>
            </a:xfrm>
            <a:custGeom>
              <a:avLst/>
              <a:gdLst>
                <a:gd name="T0" fmla="*/ 0 w 164"/>
                <a:gd name="T1" fmla="*/ 0 h 94"/>
                <a:gd name="T2" fmla="*/ 166689 w 164"/>
                <a:gd name="T3" fmla="*/ 0 h 94"/>
                <a:gd name="T4" fmla="*/ 166689 w 164"/>
                <a:gd name="T5" fmla="*/ 28160 h 94"/>
                <a:gd name="T6" fmla="*/ 105734 w 164"/>
                <a:gd name="T7" fmla="*/ 28160 h 94"/>
                <a:gd name="T8" fmla="*/ 105734 w 164"/>
                <a:gd name="T9" fmla="*/ 125756 h 94"/>
                <a:gd name="T10" fmla="*/ 60853 w 164"/>
                <a:gd name="T11" fmla="*/ 125756 h 94"/>
                <a:gd name="T12" fmla="*/ 60853 w 164"/>
                <a:gd name="T13" fmla="*/ 28160 h 94"/>
                <a:gd name="T14" fmla="*/ 0 w 164"/>
                <a:gd name="T15" fmla="*/ 28160 h 94"/>
                <a:gd name="T16" fmla="*/ 0 w 164"/>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94"/>
                <a:gd name="T29" fmla="*/ 164 w 164"/>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94">
                  <a:moveTo>
                    <a:pt x="0" y="0"/>
                  </a:moveTo>
                  <a:lnTo>
                    <a:pt x="164" y="0"/>
                  </a:lnTo>
                  <a:lnTo>
                    <a:pt x="164" y="21"/>
                  </a:lnTo>
                  <a:lnTo>
                    <a:pt x="104" y="21"/>
                  </a:lnTo>
                  <a:lnTo>
                    <a:pt x="104" y="94"/>
                  </a:lnTo>
                  <a:lnTo>
                    <a:pt x="60" y="94"/>
                  </a:lnTo>
                  <a:lnTo>
                    <a:pt x="60"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
          <p:nvSpPr>
            <p:cNvPr id="35" name="Freeform 4"/>
            <p:cNvSpPr>
              <a:spLocks noChangeArrowheads="1"/>
            </p:cNvSpPr>
            <p:nvPr/>
          </p:nvSpPr>
          <p:spPr bwMode="auto">
            <a:xfrm>
              <a:off x="3159" y="2185"/>
              <a:ext cx="404" cy="312"/>
            </a:xfrm>
            <a:custGeom>
              <a:avLst/>
              <a:gdLst>
                <a:gd name="T0" fmla="*/ 0 w 128"/>
                <a:gd name="T1" fmla="*/ 0 h 94"/>
                <a:gd name="T2" fmla="*/ 43585 w 128"/>
                <a:gd name="T3" fmla="*/ 0 h 94"/>
                <a:gd name="T4" fmla="*/ 43585 w 128"/>
                <a:gd name="T5" fmla="*/ 92256 h 94"/>
                <a:gd name="T6" fmla="*/ 44459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7831 w 128"/>
                <a:gd name="T17" fmla="*/ 125756 h 94"/>
                <a:gd name="T18" fmla="*/ 4056 w 128"/>
                <a:gd name="T19" fmla="*/ 122825 h 94"/>
                <a:gd name="T20" fmla="*/ 2768 w 128"/>
                <a:gd name="T21" fmla="*/ 121614 h 94"/>
                <a:gd name="T22" fmla="*/ 1884 w 128"/>
                <a:gd name="T23" fmla="*/ 121614 h 94"/>
                <a:gd name="T24" fmla="*/ 877 w 128"/>
                <a:gd name="T25" fmla="*/ 118806 h 94"/>
                <a:gd name="T26" fmla="*/ 0 w 128"/>
                <a:gd name="T27" fmla="*/ 117594 h 94"/>
                <a:gd name="T28" fmla="*/ 0 w 128"/>
                <a:gd name="T29" fmla="*/ 112403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4" y="0"/>
                  </a:lnTo>
                  <a:lnTo>
                    <a:pt x="44" y="69"/>
                  </a:lnTo>
                  <a:lnTo>
                    <a:pt x="45" y="71"/>
                  </a:lnTo>
                  <a:lnTo>
                    <a:pt x="46" y="73"/>
                  </a:lnTo>
                  <a:lnTo>
                    <a:pt x="47" y="73"/>
                  </a:lnTo>
                  <a:lnTo>
                    <a:pt x="128" y="73"/>
                  </a:lnTo>
                  <a:lnTo>
                    <a:pt x="128" y="94"/>
                  </a:lnTo>
                  <a:lnTo>
                    <a:pt x="8" y="94"/>
                  </a:lnTo>
                  <a:lnTo>
                    <a:pt x="4" y="92"/>
                  </a:lnTo>
                  <a:lnTo>
                    <a:pt x="3" y="91"/>
                  </a:lnTo>
                  <a:lnTo>
                    <a:pt x="2" y="91"/>
                  </a:lnTo>
                  <a:lnTo>
                    <a:pt x="1" y="89"/>
                  </a:lnTo>
                  <a:lnTo>
                    <a:pt x="0" y="88"/>
                  </a:lnTo>
                  <a:lnTo>
                    <a:pt x="0" y="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
          <p:nvSpPr>
            <p:cNvPr id="36" name="Rectangle 5"/>
            <p:cNvSpPr>
              <a:spLocks noChangeArrowheads="1"/>
            </p:cNvSpPr>
            <p:nvPr/>
          </p:nvSpPr>
          <p:spPr bwMode="auto">
            <a:xfrm>
              <a:off x="2889" y="2185"/>
              <a:ext cx="137" cy="312"/>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buClr>
                  <a:srgbClr val="000000"/>
                </a:buClr>
                <a:buSzPct val="100000"/>
                <a:buFont typeface="Times New Roman" charset="0"/>
                <a:buNone/>
              </a:pPr>
              <a:endParaRPr lang="de-DE">
                <a:solidFill>
                  <a:schemeClr val="bg1"/>
                </a:solidFill>
                <a:ea typeface="ＭＳ Ｐゴシック" charset="0"/>
                <a:cs typeface="ＭＳ Ｐゴシック" charset="0"/>
              </a:endParaRPr>
            </a:p>
          </p:txBody>
        </p:sp>
        <p:sp>
          <p:nvSpPr>
            <p:cNvPr id="37" name="Freeform 6"/>
            <p:cNvSpPr>
              <a:spLocks noChangeArrowheads="1"/>
            </p:cNvSpPr>
            <p:nvPr/>
          </p:nvSpPr>
          <p:spPr bwMode="auto">
            <a:xfrm>
              <a:off x="1755" y="2185"/>
              <a:ext cx="491" cy="312"/>
            </a:xfrm>
            <a:custGeom>
              <a:avLst/>
              <a:gdLst>
                <a:gd name="T0" fmla="*/ 0 w 156"/>
                <a:gd name="T1" fmla="*/ 10930 h 94"/>
                <a:gd name="T2" fmla="*/ 872 w 156"/>
                <a:gd name="T3" fmla="*/ 6798 h 94"/>
                <a:gd name="T4" fmla="*/ 872 w 156"/>
                <a:gd name="T5" fmla="*/ 4019 h 94"/>
                <a:gd name="T6" fmla="*/ 1873 w 156"/>
                <a:gd name="T7" fmla="*/ 2775 h 94"/>
                <a:gd name="T8" fmla="*/ 2745 w 156"/>
                <a:gd name="T9" fmla="*/ 1211 h 94"/>
                <a:gd name="T10" fmla="*/ 4894 w 156"/>
                <a:gd name="T11" fmla="*/ 1211 h 94"/>
                <a:gd name="T12" fmla="*/ 7768 w 156"/>
                <a:gd name="T13" fmla="*/ 0 h 94"/>
                <a:gd name="T14" fmla="*/ 148883 w 156"/>
                <a:gd name="T15" fmla="*/ 0 h 94"/>
                <a:gd name="T16" fmla="*/ 148883 w 156"/>
                <a:gd name="T17" fmla="*/ 28160 h 94"/>
                <a:gd name="T18" fmla="*/ 45739 w 156"/>
                <a:gd name="T19" fmla="*/ 28160 h 94"/>
                <a:gd name="T20" fmla="*/ 43866 w 156"/>
                <a:gd name="T21" fmla="*/ 29361 h 94"/>
                <a:gd name="T22" fmla="*/ 43866 w 156"/>
                <a:gd name="T23" fmla="*/ 30573 h 94"/>
                <a:gd name="T24" fmla="*/ 43866 w 156"/>
                <a:gd name="T25" fmla="*/ 46734 h 94"/>
                <a:gd name="T26" fmla="*/ 43866 w 156"/>
                <a:gd name="T27" fmla="*/ 47935 h 94"/>
                <a:gd name="T28" fmla="*/ 44747 w 156"/>
                <a:gd name="T29" fmla="*/ 49508 h 94"/>
                <a:gd name="T30" fmla="*/ 45739 w 156"/>
                <a:gd name="T31" fmla="*/ 49508 h 94"/>
                <a:gd name="T32" fmla="*/ 142988 w 156"/>
                <a:gd name="T33" fmla="*/ 49508 h 94"/>
                <a:gd name="T34" fmla="*/ 146702 w 156"/>
                <a:gd name="T35" fmla="*/ 50720 h 94"/>
                <a:gd name="T36" fmla="*/ 147605 w 156"/>
                <a:gd name="T37" fmla="*/ 50720 h 94"/>
                <a:gd name="T38" fmla="*/ 148883 w 156"/>
                <a:gd name="T39" fmla="*/ 51965 h 94"/>
                <a:gd name="T40" fmla="*/ 149853 w 156"/>
                <a:gd name="T41" fmla="*/ 53531 h 94"/>
                <a:gd name="T42" fmla="*/ 150724 w 156"/>
                <a:gd name="T43" fmla="*/ 55944 h 94"/>
                <a:gd name="T44" fmla="*/ 151628 w 156"/>
                <a:gd name="T45" fmla="*/ 60073 h 94"/>
                <a:gd name="T46" fmla="*/ 151628 w 156"/>
                <a:gd name="T47" fmla="*/ 113614 h 94"/>
                <a:gd name="T48" fmla="*/ 150724 w 156"/>
                <a:gd name="T49" fmla="*/ 117594 h 94"/>
                <a:gd name="T50" fmla="*/ 149853 w 156"/>
                <a:gd name="T51" fmla="*/ 118806 h 94"/>
                <a:gd name="T52" fmla="*/ 148883 w 156"/>
                <a:gd name="T53" fmla="*/ 121614 h 94"/>
                <a:gd name="T54" fmla="*/ 147605 w 156"/>
                <a:gd name="T55" fmla="*/ 122825 h 94"/>
                <a:gd name="T56" fmla="*/ 146702 w 156"/>
                <a:gd name="T57" fmla="*/ 122825 h 94"/>
                <a:gd name="T58" fmla="*/ 142988 w 156"/>
                <a:gd name="T59" fmla="*/ 125756 h 94"/>
                <a:gd name="T60" fmla="*/ 0 w 156"/>
                <a:gd name="T61" fmla="*/ 125756 h 94"/>
                <a:gd name="T62" fmla="*/ 0 w 156"/>
                <a:gd name="T63" fmla="*/ 97454 h 94"/>
                <a:gd name="T64" fmla="*/ 105017 w 156"/>
                <a:gd name="T65" fmla="*/ 97454 h 94"/>
                <a:gd name="T66" fmla="*/ 106881 w 156"/>
                <a:gd name="T67" fmla="*/ 95031 h 94"/>
                <a:gd name="T68" fmla="*/ 107762 w 156"/>
                <a:gd name="T69" fmla="*/ 95031 h 94"/>
                <a:gd name="T70" fmla="*/ 107762 w 156"/>
                <a:gd name="T71" fmla="*/ 92256 h 94"/>
                <a:gd name="T72" fmla="*/ 107762 w 156"/>
                <a:gd name="T73" fmla="*/ 79022 h 94"/>
                <a:gd name="T74" fmla="*/ 106881 w 156"/>
                <a:gd name="T75" fmla="*/ 76091 h 94"/>
                <a:gd name="T76" fmla="*/ 105017 w 156"/>
                <a:gd name="T77" fmla="*/ 76091 h 94"/>
                <a:gd name="T78" fmla="*/ 7768 w 156"/>
                <a:gd name="T79" fmla="*/ 76091 h 94"/>
                <a:gd name="T80" fmla="*/ 4894 w 156"/>
                <a:gd name="T81" fmla="*/ 74893 h 94"/>
                <a:gd name="T82" fmla="*/ 2745 w 156"/>
                <a:gd name="T83" fmla="*/ 74893 h 94"/>
                <a:gd name="T84" fmla="*/ 1873 w 156"/>
                <a:gd name="T85" fmla="*/ 73678 h 94"/>
                <a:gd name="T86" fmla="*/ 872 w 156"/>
                <a:gd name="T87" fmla="*/ 72105 h 94"/>
                <a:gd name="T88" fmla="*/ 872 w 156"/>
                <a:gd name="T89" fmla="*/ 69659 h 94"/>
                <a:gd name="T90" fmla="*/ 0 w 156"/>
                <a:gd name="T91" fmla="*/ 64096 h 94"/>
                <a:gd name="T92" fmla="*/ 0 w 156"/>
                <a:gd name="T93" fmla="*/ 10930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6"/>
                <a:gd name="T142" fmla="*/ 0 h 94"/>
                <a:gd name="T143" fmla="*/ 156 w 156"/>
                <a:gd name="T144" fmla="*/ 94 h 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6" h="94">
                  <a:moveTo>
                    <a:pt x="0" y="8"/>
                  </a:moveTo>
                  <a:lnTo>
                    <a:pt x="1" y="5"/>
                  </a:lnTo>
                  <a:lnTo>
                    <a:pt x="1" y="3"/>
                  </a:lnTo>
                  <a:lnTo>
                    <a:pt x="2" y="2"/>
                  </a:lnTo>
                  <a:lnTo>
                    <a:pt x="3" y="1"/>
                  </a:lnTo>
                  <a:lnTo>
                    <a:pt x="5" y="1"/>
                  </a:lnTo>
                  <a:lnTo>
                    <a:pt x="8" y="0"/>
                  </a:lnTo>
                  <a:lnTo>
                    <a:pt x="153" y="0"/>
                  </a:lnTo>
                  <a:lnTo>
                    <a:pt x="153" y="21"/>
                  </a:lnTo>
                  <a:lnTo>
                    <a:pt x="47" y="21"/>
                  </a:lnTo>
                  <a:lnTo>
                    <a:pt x="45" y="22"/>
                  </a:lnTo>
                  <a:lnTo>
                    <a:pt x="45" y="23"/>
                  </a:lnTo>
                  <a:lnTo>
                    <a:pt x="45" y="35"/>
                  </a:lnTo>
                  <a:lnTo>
                    <a:pt x="45" y="36"/>
                  </a:lnTo>
                  <a:lnTo>
                    <a:pt x="46" y="37"/>
                  </a:lnTo>
                  <a:lnTo>
                    <a:pt x="47" y="37"/>
                  </a:lnTo>
                  <a:lnTo>
                    <a:pt x="147" y="37"/>
                  </a:lnTo>
                  <a:lnTo>
                    <a:pt x="151" y="38"/>
                  </a:lnTo>
                  <a:lnTo>
                    <a:pt x="152" y="38"/>
                  </a:lnTo>
                  <a:lnTo>
                    <a:pt x="153" y="39"/>
                  </a:lnTo>
                  <a:lnTo>
                    <a:pt x="154" y="40"/>
                  </a:lnTo>
                  <a:lnTo>
                    <a:pt x="155" y="42"/>
                  </a:lnTo>
                  <a:lnTo>
                    <a:pt x="156" y="45"/>
                  </a:lnTo>
                  <a:lnTo>
                    <a:pt x="156" y="85"/>
                  </a:lnTo>
                  <a:lnTo>
                    <a:pt x="155" y="88"/>
                  </a:lnTo>
                  <a:lnTo>
                    <a:pt x="154" y="89"/>
                  </a:lnTo>
                  <a:lnTo>
                    <a:pt x="153" y="91"/>
                  </a:lnTo>
                  <a:lnTo>
                    <a:pt x="152" y="92"/>
                  </a:lnTo>
                  <a:lnTo>
                    <a:pt x="151" y="92"/>
                  </a:lnTo>
                  <a:lnTo>
                    <a:pt x="147" y="94"/>
                  </a:lnTo>
                  <a:lnTo>
                    <a:pt x="0" y="94"/>
                  </a:lnTo>
                  <a:lnTo>
                    <a:pt x="0" y="73"/>
                  </a:lnTo>
                  <a:lnTo>
                    <a:pt x="108" y="73"/>
                  </a:lnTo>
                  <a:lnTo>
                    <a:pt x="110" y="71"/>
                  </a:lnTo>
                  <a:lnTo>
                    <a:pt x="111" y="71"/>
                  </a:lnTo>
                  <a:lnTo>
                    <a:pt x="111" y="69"/>
                  </a:lnTo>
                  <a:lnTo>
                    <a:pt x="111" y="59"/>
                  </a:lnTo>
                  <a:lnTo>
                    <a:pt x="110" y="57"/>
                  </a:lnTo>
                  <a:lnTo>
                    <a:pt x="108" y="57"/>
                  </a:lnTo>
                  <a:lnTo>
                    <a:pt x="8" y="57"/>
                  </a:lnTo>
                  <a:lnTo>
                    <a:pt x="5" y="56"/>
                  </a:lnTo>
                  <a:lnTo>
                    <a:pt x="3" y="56"/>
                  </a:lnTo>
                  <a:lnTo>
                    <a:pt x="2" y="55"/>
                  </a:lnTo>
                  <a:lnTo>
                    <a:pt x="1" y="54"/>
                  </a:lnTo>
                  <a:lnTo>
                    <a:pt x="1" y="52"/>
                  </a:lnTo>
                  <a:lnTo>
                    <a:pt x="0" y="4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
          <p:nvSpPr>
            <p:cNvPr id="38" name="Freeform 7"/>
            <p:cNvSpPr>
              <a:spLocks noChangeArrowheads="1"/>
            </p:cNvSpPr>
            <p:nvPr/>
          </p:nvSpPr>
          <p:spPr bwMode="auto">
            <a:xfrm>
              <a:off x="3601" y="2185"/>
              <a:ext cx="404" cy="312"/>
            </a:xfrm>
            <a:custGeom>
              <a:avLst/>
              <a:gdLst>
                <a:gd name="T0" fmla="*/ 0 w 128"/>
                <a:gd name="T1" fmla="*/ 0 h 94"/>
                <a:gd name="T2" fmla="*/ 44459 w 128"/>
                <a:gd name="T3" fmla="*/ 0 h 94"/>
                <a:gd name="T4" fmla="*/ 44459 w 128"/>
                <a:gd name="T5" fmla="*/ 92256 h 94"/>
                <a:gd name="T6" fmla="*/ 45466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8737 w 128"/>
                <a:gd name="T17" fmla="*/ 125756 h 94"/>
                <a:gd name="T18" fmla="*/ 5059 w 128"/>
                <a:gd name="T19" fmla="*/ 122825 h 94"/>
                <a:gd name="T20" fmla="*/ 4056 w 128"/>
                <a:gd name="T21" fmla="*/ 122825 h 94"/>
                <a:gd name="T22" fmla="*/ 2768 w 128"/>
                <a:gd name="T23" fmla="*/ 121614 h 94"/>
                <a:gd name="T24" fmla="*/ 1884 w 128"/>
                <a:gd name="T25" fmla="*/ 118806 h 94"/>
                <a:gd name="T26" fmla="*/ 877 w 128"/>
                <a:gd name="T27" fmla="*/ 117594 h 94"/>
                <a:gd name="T28" fmla="*/ 0 w 128"/>
                <a:gd name="T29" fmla="*/ 113614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5" y="0"/>
                  </a:lnTo>
                  <a:lnTo>
                    <a:pt x="45" y="69"/>
                  </a:lnTo>
                  <a:lnTo>
                    <a:pt x="46" y="71"/>
                  </a:lnTo>
                  <a:lnTo>
                    <a:pt x="46" y="73"/>
                  </a:lnTo>
                  <a:lnTo>
                    <a:pt x="47" y="73"/>
                  </a:lnTo>
                  <a:lnTo>
                    <a:pt x="128" y="73"/>
                  </a:lnTo>
                  <a:lnTo>
                    <a:pt x="128" y="94"/>
                  </a:lnTo>
                  <a:lnTo>
                    <a:pt x="9" y="94"/>
                  </a:lnTo>
                  <a:lnTo>
                    <a:pt x="5" y="92"/>
                  </a:lnTo>
                  <a:lnTo>
                    <a:pt x="4" y="92"/>
                  </a:lnTo>
                  <a:lnTo>
                    <a:pt x="3" y="91"/>
                  </a:lnTo>
                  <a:lnTo>
                    <a:pt x="2" y="89"/>
                  </a:lnTo>
                  <a:lnTo>
                    <a:pt x="1" y="88"/>
                  </a:lnTo>
                  <a:lnTo>
                    <a:pt x="0" y="8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
          <p:nvSpPr>
            <p:cNvPr id="39" name="Freeform 8"/>
            <p:cNvSpPr>
              <a:spLocks noChangeArrowheads="1"/>
            </p:cNvSpPr>
            <p:nvPr/>
          </p:nvSpPr>
          <p:spPr bwMode="auto">
            <a:xfrm>
              <a:off x="2383" y="1823"/>
              <a:ext cx="990" cy="239"/>
            </a:xfrm>
            <a:custGeom>
              <a:avLst/>
              <a:gdLst>
                <a:gd name="T0" fmla="*/ 50209 w 314"/>
                <a:gd name="T1" fmla="*/ 0 h 71"/>
                <a:gd name="T2" fmla="*/ 308398 w 314"/>
                <a:gd name="T3" fmla="*/ 0 h 71"/>
                <a:gd name="T4" fmla="*/ 260474 w 314"/>
                <a:gd name="T5" fmla="*/ 103362 h 71"/>
                <a:gd name="T6" fmla="*/ 0 w 314"/>
                <a:gd name="T7" fmla="*/ 103362 h 71"/>
                <a:gd name="T8" fmla="*/ 50209 w 314"/>
                <a:gd name="T9" fmla="*/ 0 h 71"/>
                <a:gd name="T10" fmla="*/ 0 60000 65536"/>
                <a:gd name="T11" fmla="*/ 0 60000 65536"/>
                <a:gd name="T12" fmla="*/ 0 60000 65536"/>
                <a:gd name="T13" fmla="*/ 0 60000 65536"/>
                <a:gd name="T14" fmla="*/ 0 60000 65536"/>
                <a:gd name="T15" fmla="*/ 0 w 314"/>
                <a:gd name="T16" fmla="*/ 0 h 71"/>
                <a:gd name="T17" fmla="*/ 314 w 314"/>
                <a:gd name="T18" fmla="*/ 71 h 71"/>
              </a:gdLst>
              <a:ahLst/>
              <a:cxnLst>
                <a:cxn ang="T10">
                  <a:pos x="T0" y="T1"/>
                </a:cxn>
                <a:cxn ang="T11">
                  <a:pos x="T2" y="T3"/>
                </a:cxn>
                <a:cxn ang="T12">
                  <a:pos x="T4" y="T5"/>
                </a:cxn>
                <a:cxn ang="T13">
                  <a:pos x="T6" y="T7"/>
                </a:cxn>
                <a:cxn ang="T14">
                  <a:pos x="T8" y="T9"/>
                </a:cxn>
              </a:cxnLst>
              <a:rect l="T15" t="T16" r="T17" b="T18"/>
              <a:pathLst>
                <a:path w="314" h="71">
                  <a:moveTo>
                    <a:pt x="51" y="0"/>
                  </a:moveTo>
                  <a:lnTo>
                    <a:pt x="314" y="0"/>
                  </a:lnTo>
                  <a:lnTo>
                    <a:pt x="265" y="71"/>
                  </a:lnTo>
                  <a:lnTo>
                    <a:pt x="0" y="71"/>
                  </a:lnTo>
                  <a:lnTo>
                    <a:pt x="51" y="0"/>
                  </a:lnTo>
                  <a:close/>
                </a:path>
              </a:pathLst>
            </a:custGeom>
            <a:solidFill>
              <a:srgbClr val="F86A1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grpSp>
      <p:sp>
        <p:nvSpPr>
          <p:cNvPr id="10" name="Freihandform 9"/>
          <p:cNvSpPr/>
          <p:nvPr userDrawn="1"/>
        </p:nvSpPr>
        <p:spPr>
          <a:xfrm>
            <a:off x="6090674" y="4963075"/>
            <a:ext cx="3059452" cy="183600"/>
          </a:xfrm>
          <a:custGeom>
            <a:avLst/>
            <a:gdLst>
              <a:gd name="connsiteX0" fmla="*/ 2624404 w 2627652"/>
              <a:gd name="connsiteY0" fmla="*/ 0 h 185143"/>
              <a:gd name="connsiteX1" fmla="*/ 123425 w 2627652"/>
              <a:gd name="connsiteY1" fmla="*/ 3248 h 185143"/>
              <a:gd name="connsiteX2" fmla="*/ 0 w 2627652"/>
              <a:gd name="connsiteY2" fmla="*/ 185143 h 185143"/>
              <a:gd name="connsiteX3" fmla="*/ 2627652 w 2627652"/>
              <a:gd name="connsiteY3" fmla="*/ 181895 h 185143"/>
              <a:gd name="connsiteX4" fmla="*/ 2624404 w 2627652"/>
              <a:gd name="connsiteY4" fmla="*/ 0 h 185143"/>
              <a:gd name="connsiteX0" fmla="*/ 2529154 w 2627652"/>
              <a:gd name="connsiteY0" fmla="*/ 3102 h 181895"/>
              <a:gd name="connsiteX1" fmla="*/ 123425 w 2627652"/>
              <a:gd name="connsiteY1" fmla="*/ 0 h 181895"/>
              <a:gd name="connsiteX2" fmla="*/ 0 w 2627652"/>
              <a:gd name="connsiteY2" fmla="*/ 181895 h 181895"/>
              <a:gd name="connsiteX3" fmla="*/ 2627652 w 2627652"/>
              <a:gd name="connsiteY3" fmla="*/ 178647 h 181895"/>
              <a:gd name="connsiteX4" fmla="*/ 2529154 w 2627652"/>
              <a:gd name="connsiteY4" fmla="*/ 3102 h 181895"/>
              <a:gd name="connsiteX0" fmla="*/ 2630754 w 2630901"/>
              <a:gd name="connsiteY0" fmla="*/ 6277 h 181895"/>
              <a:gd name="connsiteX1" fmla="*/ 123425 w 2630901"/>
              <a:gd name="connsiteY1" fmla="*/ 0 h 181895"/>
              <a:gd name="connsiteX2" fmla="*/ 0 w 2630901"/>
              <a:gd name="connsiteY2" fmla="*/ 181895 h 181895"/>
              <a:gd name="connsiteX3" fmla="*/ 2627652 w 2630901"/>
              <a:gd name="connsiteY3" fmla="*/ 178647 h 181895"/>
              <a:gd name="connsiteX4" fmla="*/ 2630754 w 2630901"/>
              <a:gd name="connsiteY4" fmla="*/ 6277 h 181895"/>
              <a:gd name="connsiteX0" fmla="*/ 2630754 w 2630901"/>
              <a:gd name="connsiteY0" fmla="*/ 0 h 181968"/>
              <a:gd name="connsiteX1" fmla="*/ 123425 w 2630901"/>
              <a:gd name="connsiteY1" fmla="*/ 73 h 181968"/>
              <a:gd name="connsiteX2" fmla="*/ 0 w 2630901"/>
              <a:gd name="connsiteY2" fmla="*/ 181968 h 181968"/>
              <a:gd name="connsiteX3" fmla="*/ 2627652 w 2630901"/>
              <a:gd name="connsiteY3" fmla="*/ 178720 h 181968"/>
              <a:gd name="connsiteX4" fmla="*/ 2630754 w 2630901"/>
              <a:gd name="connsiteY4" fmla="*/ 0 h 181968"/>
              <a:gd name="connsiteX0" fmla="*/ 2630754 w 2634002"/>
              <a:gd name="connsiteY0" fmla="*/ 0 h 181968"/>
              <a:gd name="connsiteX1" fmla="*/ 123425 w 2634002"/>
              <a:gd name="connsiteY1" fmla="*/ 73 h 181968"/>
              <a:gd name="connsiteX2" fmla="*/ 0 w 2634002"/>
              <a:gd name="connsiteY2" fmla="*/ 181968 h 181968"/>
              <a:gd name="connsiteX3" fmla="*/ 2634002 w 2634002"/>
              <a:gd name="connsiteY3" fmla="*/ 178720 h 181968"/>
              <a:gd name="connsiteX4" fmla="*/ 2630754 w 2634002"/>
              <a:gd name="connsiteY4" fmla="*/ 0 h 181968"/>
              <a:gd name="connsiteX0" fmla="*/ 2630754 w 2630759"/>
              <a:gd name="connsiteY0" fmla="*/ 0 h 181968"/>
              <a:gd name="connsiteX1" fmla="*/ 123425 w 2630759"/>
              <a:gd name="connsiteY1" fmla="*/ 73 h 181968"/>
              <a:gd name="connsiteX2" fmla="*/ 0 w 2630759"/>
              <a:gd name="connsiteY2" fmla="*/ 181968 h 181968"/>
              <a:gd name="connsiteX3" fmla="*/ 2468902 w 2630759"/>
              <a:gd name="connsiteY3" fmla="*/ 118395 h 181968"/>
              <a:gd name="connsiteX4" fmla="*/ 2630754 w 2630759"/>
              <a:gd name="connsiteY4" fmla="*/ 0 h 181968"/>
              <a:gd name="connsiteX0" fmla="*/ 2630754 w 2631075"/>
              <a:gd name="connsiteY0" fmla="*/ 0 h 181968"/>
              <a:gd name="connsiteX1" fmla="*/ 123425 w 2631075"/>
              <a:gd name="connsiteY1" fmla="*/ 73 h 181968"/>
              <a:gd name="connsiteX2" fmla="*/ 0 w 2631075"/>
              <a:gd name="connsiteY2" fmla="*/ 181968 h 181968"/>
              <a:gd name="connsiteX3" fmla="*/ 2630827 w 2631075"/>
              <a:gd name="connsiteY3" fmla="*/ 181895 h 181968"/>
              <a:gd name="connsiteX4" fmla="*/ 2630754 w 2631075"/>
              <a:gd name="connsiteY4" fmla="*/ 0 h 181968"/>
              <a:gd name="connsiteX0" fmla="*/ 3046679 w 3046681"/>
              <a:gd name="connsiteY0" fmla="*/ 0 h 181968"/>
              <a:gd name="connsiteX1" fmla="*/ 123425 w 3046681"/>
              <a:gd name="connsiteY1" fmla="*/ 73 h 181968"/>
              <a:gd name="connsiteX2" fmla="*/ 0 w 3046681"/>
              <a:gd name="connsiteY2" fmla="*/ 181968 h 181968"/>
              <a:gd name="connsiteX3" fmla="*/ 2630827 w 3046681"/>
              <a:gd name="connsiteY3" fmla="*/ 181895 h 181968"/>
              <a:gd name="connsiteX4" fmla="*/ 3046679 w 3046681"/>
              <a:gd name="connsiteY4" fmla="*/ 0 h 181968"/>
              <a:gd name="connsiteX0" fmla="*/ 3046679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3046679 w 3049927"/>
              <a:gd name="connsiteY4" fmla="*/ 0 h 181968"/>
              <a:gd name="connsiteX0" fmla="*/ 3056204 w 3056300"/>
              <a:gd name="connsiteY0" fmla="*/ 0 h 181968"/>
              <a:gd name="connsiteX1" fmla="*/ 123425 w 3056300"/>
              <a:gd name="connsiteY1" fmla="*/ 73 h 181968"/>
              <a:gd name="connsiteX2" fmla="*/ 0 w 3056300"/>
              <a:gd name="connsiteY2" fmla="*/ 181968 h 181968"/>
              <a:gd name="connsiteX3" fmla="*/ 3049927 w 3056300"/>
              <a:gd name="connsiteY3" fmla="*/ 181895 h 181968"/>
              <a:gd name="connsiteX4" fmla="*/ 3056204 w 3056300"/>
              <a:gd name="connsiteY4" fmla="*/ 0 h 181968"/>
              <a:gd name="connsiteX0" fmla="*/ 2980004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2980004 w 3049927"/>
              <a:gd name="connsiteY4" fmla="*/ 0 h 181968"/>
              <a:gd name="connsiteX0" fmla="*/ 2980004 w 2980039"/>
              <a:gd name="connsiteY0" fmla="*/ 0 h 181968"/>
              <a:gd name="connsiteX1" fmla="*/ 123425 w 2980039"/>
              <a:gd name="connsiteY1" fmla="*/ 73 h 181968"/>
              <a:gd name="connsiteX2" fmla="*/ 0 w 2980039"/>
              <a:gd name="connsiteY2" fmla="*/ 181968 h 181968"/>
              <a:gd name="connsiteX3" fmla="*/ 2957852 w 2980039"/>
              <a:gd name="connsiteY3" fmla="*/ 175545 h 181968"/>
              <a:gd name="connsiteX4" fmla="*/ 2980004 w 2980039"/>
              <a:gd name="connsiteY4" fmla="*/ 0 h 181968"/>
              <a:gd name="connsiteX0" fmla="*/ 29800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29800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08870 h 181968"/>
              <a:gd name="connsiteX4" fmla="*/ 3056204 w 3059452"/>
              <a:gd name="connsiteY4" fmla="*/ 0 h 181968"/>
              <a:gd name="connsiteX0" fmla="*/ 3056204 w 3056525"/>
              <a:gd name="connsiteY0" fmla="*/ 0 h 185070"/>
              <a:gd name="connsiteX1" fmla="*/ 123425 w 3056525"/>
              <a:gd name="connsiteY1" fmla="*/ 73 h 185070"/>
              <a:gd name="connsiteX2" fmla="*/ 0 w 3056525"/>
              <a:gd name="connsiteY2" fmla="*/ 181968 h 185070"/>
              <a:gd name="connsiteX3" fmla="*/ 3056277 w 3056525"/>
              <a:gd name="connsiteY3" fmla="*/ 185070 h 185070"/>
              <a:gd name="connsiteX4" fmla="*/ 3056204 w 3056525"/>
              <a:gd name="connsiteY4" fmla="*/ 0 h 185070"/>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1839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81895 h 181968"/>
              <a:gd name="connsiteX4" fmla="*/ 3056204 w 3059452"/>
              <a:gd name="connsiteY4" fmla="*/ 0 h 181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452" h="181968">
                <a:moveTo>
                  <a:pt x="3056204" y="0"/>
                </a:moveTo>
                <a:lnTo>
                  <a:pt x="123425" y="73"/>
                </a:lnTo>
                <a:lnTo>
                  <a:pt x="0" y="181968"/>
                </a:lnTo>
                <a:lnTo>
                  <a:pt x="3059452" y="181895"/>
                </a:lnTo>
                <a:cubicBezTo>
                  <a:pt x="3058369" y="121263"/>
                  <a:pt x="3057287" y="60632"/>
                  <a:pt x="3056204" y="0"/>
                </a:cubicBezTo>
                <a:close/>
              </a:path>
            </a:pathLst>
          </a:custGeom>
          <a:solidFill>
            <a:schemeClr val="tx2"/>
          </a:solidFill>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noProof="0" dirty="0" smtClean="0">
              <a:ln>
                <a:noFill/>
              </a:ln>
              <a:solidFill>
                <a:schemeClr val="tx1"/>
              </a:solidFill>
              <a:effectLst/>
              <a:latin typeface="Arial"/>
            </a:endParaRPr>
          </a:p>
        </p:txBody>
      </p:sp>
    </p:spTree>
    <p:extLst>
      <p:ext uri="{BB962C8B-B14F-4D97-AF65-F5344CB8AC3E}">
        <p14:creationId xmlns:p14="http://schemas.microsoft.com/office/powerpoint/2010/main" val="148598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head. / numbering">
    <p:bg>
      <p:bgPr>
        <a:solidFill>
          <a:schemeClr val="bg1"/>
        </a:solidFill>
        <a:effectLst/>
      </p:bgPr>
    </p:bg>
    <p:spTree>
      <p:nvGrpSpPr>
        <p:cNvPr id="1" name=""/>
        <p:cNvGrpSpPr/>
        <p:nvPr/>
      </p:nvGrpSpPr>
      <p:grpSpPr>
        <a:xfrm>
          <a:off x="0" y="0"/>
          <a:ext cx="0" cy="0"/>
          <a:chOff x="0" y="0"/>
          <a:chExt cx="0" cy="0"/>
        </a:xfrm>
      </p:grpSpPr>
      <p:sp>
        <p:nvSpPr>
          <p:cNvPr id="8"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chemeClr val="tx2"/>
                </a:solidFill>
              </a:defRPr>
            </a:lvl1pPr>
          </a:lstStyle>
          <a:p>
            <a:r>
              <a:rPr lang="de-DE" smtClean="0"/>
              <a:t>Titelmasterformat durch Klicken bearbeiten</a:t>
            </a:r>
            <a:endParaRPr lang="de-DE" dirty="0"/>
          </a:p>
        </p:txBody>
      </p:sp>
      <p:sp>
        <p:nvSpPr>
          <p:cNvPr id="9" name="Textplatzhalter 3"/>
          <p:cNvSpPr>
            <a:spLocks noGrp="1"/>
          </p:cNvSpPr>
          <p:nvPr>
            <p:ph type="body" sz="quarter" idx="14"/>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rgbClr val="000000"/>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18" name="Textplatzhalter 13"/>
          <p:cNvSpPr>
            <a:spLocks noGrp="1"/>
          </p:cNvSpPr>
          <p:nvPr>
            <p:ph type="body" sz="quarter" idx="10"/>
          </p:nvPr>
        </p:nvSpPr>
        <p:spPr>
          <a:xfrm>
            <a:off x="360000" y="1188000"/>
            <a:ext cx="8424000" cy="3564000"/>
          </a:xfrm>
        </p:spPr>
        <p:txBody>
          <a:bodyPr/>
          <a:lstStyle>
            <a:lvl1pPr marL="342900" indent="-342900">
              <a:buClr>
                <a:schemeClr val="tx2"/>
              </a:buClr>
              <a:buFont typeface="+mj-lt"/>
              <a:buAutoNum type="arabicPeriod"/>
              <a:defRPr>
                <a:solidFill>
                  <a:srgbClr val="000000"/>
                </a:solidFill>
              </a:defRPr>
            </a:lvl1pPr>
            <a:lvl2pPr marL="342900" indent="-342900">
              <a:buClr>
                <a:schemeClr val="tx2"/>
              </a:buClr>
              <a:buFont typeface="+mj-lt"/>
              <a:buAutoNum type="arabicPeriod" startAt="2"/>
              <a:defRPr>
                <a:solidFill>
                  <a:srgbClr val="000000"/>
                </a:solidFill>
              </a:defRPr>
            </a:lvl2pPr>
            <a:lvl3pPr marL="684000" indent="-342900">
              <a:buClr>
                <a:schemeClr val="tx2"/>
              </a:buClr>
              <a:buSzPct val="100000"/>
              <a:buFont typeface="+mj-lt"/>
              <a:buAutoNum type="arabicPeriod"/>
              <a:defRPr>
                <a:solidFill>
                  <a:srgbClr val="000000"/>
                </a:solidFill>
              </a:defRPr>
            </a:lvl3pPr>
            <a:lvl4pPr marL="684000" indent="-342900">
              <a:buClr>
                <a:schemeClr val="tx2"/>
              </a:buClr>
              <a:buSzPct val="100000"/>
              <a:buFont typeface="+mj-lt"/>
              <a:buAutoNum type="alphaLcPeriod"/>
              <a:defRPr>
                <a:solidFill>
                  <a:srgbClr val="000000"/>
                </a:solidFill>
              </a:defRPr>
            </a:lvl4pPr>
            <a:lvl5pPr marL="1026900" indent="-342900">
              <a:buClr>
                <a:schemeClr val="tx2"/>
              </a:buClr>
              <a:buSzPct val="100000"/>
              <a:buFont typeface="+mj-lt"/>
              <a:buAutoNum type="arabicPeriod"/>
              <a:defRPr>
                <a:solidFill>
                  <a:srgbClr val="000000"/>
                </a:solidFill>
              </a:defRPr>
            </a:lvl5pPr>
            <a:lvl6pPr marL="1026000" indent="-342900">
              <a:buClr>
                <a:schemeClr val="tx2"/>
              </a:buClr>
              <a:buSzPct val="100000"/>
              <a:buFont typeface="+mj-lt"/>
              <a:buAutoNum type="alphaLcPeriod"/>
              <a:defRPr>
                <a:solidFill>
                  <a:srgbClr val="000000"/>
                </a:solidFill>
              </a:defRPr>
            </a:lvl6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12"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98561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head. / content left + right">
    <p:bg>
      <p:bgPr>
        <a:solidFill>
          <a:schemeClr val="bg1"/>
        </a:solidFill>
        <a:effectLst/>
      </p:bgPr>
    </p:bg>
    <p:spTree>
      <p:nvGrpSpPr>
        <p:cNvPr id="1" name=""/>
        <p:cNvGrpSpPr/>
        <p:nvPr/>
      </p:nvGrpSpPr>
      <p:grpSpPr>
        <a:xfrm>
          <a:off x="0" y="0"/>
          <a:ext cx="0" cy="0"/>
          <a:chOff x="0" y="0"/>
          <a:chExt cx="0" cy="0"/>
        </a:xfrm>
      </p:grpSpPr>
      <p:sp>
        <p:nvSpPr>
          <p:cNvPr id="2" name="Inhaltsplatzhalter 3"/>
          <p:cNvSpPr>
            <a:spLocks noGrp="1"/>
          </p:cNvSpPr>
          <p:nvPr>
            <p:ph sz="quarter" idx="15"/>
          </p:nvPr>
        </p:nvSpPr>
        <p:spPr>
          <a:xfrm>
            <a:off x="4716020" y="1188000"/>
            <a:ext cx="4067999" cy="35820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 name="Inhaltsplatzhalter 3"/>
          <p:cNvSpPr>
            <a:spLocks noGrp="1"/>
          </p:cNvSpPr>
          <p:nvPr>
            <p:ph sz="quarter" idx="14"/>
          </p:nvPr>
        </p:nvSpPr>
        <p:spPr>
          <a:xfrm>
            <a:off x="360004" y="1188000"/>
            <a:ext cx="4067999" cy="35820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rgbClr val="F86A16"/>
                </a:solidFill>
              </a:defRPr>
            </a:lvl1pPr>
          </a:lstStyle>
          <a:p>
            <a:r>
              <a:rPr lang="de-DE" smtClean="0"/>
              <a:t>Titelmasterformat durch Klicken bearbeiten</a:t>
            </a:r>
            <a:endParaRPr lang="de-DE" dirty="0"/>
          </a:p>
        </p:txBody>
      </p:sp>
      <p:sp>
        <p:nvSpPr>
          <p:cNvPr id="10" name="Textplatzhalter 3"/>
          <p:cNvSpPr>
            <a:spLocks noGrp="1"/>
          </p:cNvSpPr>
          <p:nvPr>
            <p:ph type="body" sz="quarter" idx="16"/>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rgbClr val="000000"/>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11"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12"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26909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head. / content left + top and bottom">
    <p:bg>
      <p:bgPr>
        <a:solidFill>
          <a:schemeClr val="bg1"/>
        </a:solidFill>
        <a:effectLst/>
      </p:bgPr>
    </p:bg>
    <p:spTree>
      <p:nvGrpSpPr>
        <p:cNvPr id="1" name=""/>
        <p:cNvGrpSpPr/>
        <p:nvPr/>
      </p:nvGrpSpPr>
      <p:grpSpPr>
        <a:xfrm>
          <a:off x="0" y="0"/>
          <a:ext cx="0" cy="0"/>
          <a:chOff x="0" y="0"/>
          <a:chExt cx="0" cy="0"/>
        </a:xfrm>
      </p:grpSpPr>
      <p:sp>
        <p:nvSpPr>
          <p:cNvPr id="2" name="Inhaltsplatzhalter 3"/>
          <p:cNvSpPr>
            <a:spLocks noGrp="1"/>
          </p:cNvSpPr>
          <p:nvPr>
            <p:ph sz="quarter" idx="15"/>
          </p:nvPr>
        </p:nvSpPr>
        <p:spPr>
          <a:xfrm>
            <a:off x="4716020" y="1191647"/>
            <a:ext cx="4067999" cy="1691999"/>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quarter" idx="16"/>
          </p:nvPr>
        </p:nvSpPr>
        <p:spPr>
          <a:xfrm>
            <a:off x="4716020" y="3081414"/>
            <a:ext cx="4067999" cy="1691999"/>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rgbClr val="F86A16"/>
                </a:solidFill>
              </a:defRPr>
            </a:lvl1pPr>
          </a:lstStyle>
          <a:p>
            <a:r>
              <a:rPr lang="de-DE" smtClean="0"/>
              <a:t>Titelmasterformat durch Klicken bearbeiten</a:t>
            </a:r>
            <a:endParaRPr lang="de-DE" dirty="0"/>
          </a:p>
        </p:txBody>
      </p:sp>
      <p:sp>
        <p:nvSpPr>
          <p:cNvPr id="11" name="Textplatzhalter 3"/>
          <p:cNvSpPr>
            <a:spLocks noGrp="1"/>
          </p:cNvSpPr>
          <p:nvPr>
            <p:ph type="body" sz="quarter" idx="17"/>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rgbClr val="000000"/>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14" name="Inhaltsplatzhalter 3"/>
          <p:cNvSpPr>
            <a:spLocks noGrp="1"/>
          </p:cNvSpPr>
          <p:nvPr>
            <p:ph sz="quarter" idx="14"/>
          </p:nvPr>
        </p:nvSpPr>
        <p:spPr>
          <a:xfrm>
            <a:off x="360004" y="1188000"/>
            <a:ext cx="4067999" cy="35820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13"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297159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head. / content left + image / content right">
    <p:bg>
      <p:bgPr>
        <a:solidFill>
          <a:schemeClr val="bg1"/>
        </a:solidFill>
        <a:effectLst/>
      </p:bgPr>
    </p:bg>
    <p:spTree>
      <p:nvGrpSpPr>
        <p:cNvPr id="1" name=""/>
        <p:cNvGrpSpPr/>
        <p:nvPr/>
      </p:nvGrpSpPr>
      <p:grpSpPr>
        <a:xfrm>
          <a:off x="0" y="0"/>
          <a:ext cx="0" cy="0"/>
          <a:chOff x="0" y="0"/>
          <a:chExt cx="0" cy="0"/>
        </a:xfrm>
      </p:grpSpPr>
      <p:sp>
        <p:nvSpPr>
          <p:cNvPr id="2" name="Bildplatzhalter 3"/>
          <p:cNvSpPr>
            <a:spLocks noGrp="1"/>
          </p:cNvSpPr>
          <p:nvPr>
            <p:ph type="pic" sz="quarter" idx="14"/>
          </p:nvPr>
        </p:nvSpPr>
        <p:spPr>
          <a:xfrm>
            <a:off x="360367" y="2968440"/>
            <a:ext cx="4067175" cy="1786123"/>
          </a:xfrm>
          <a:prstGeom prst="rect">
            <a:avLst/>
          </a:prstGeom>
        </p:spPr>
        <p:txBody>
          <a:bodyPr/>
          <a:lstStyle>
            <a:lvl1pPr>
              <a:defRPr sz="1200">
                <a:solidFill>
                  <a:srgbClr val="000000"/>
                </a:solidFill>
              </a:defRPr>
            </a:lvl1pPr>
          </a:lstStyle>
          <a:p>
            <a:r>
              <a:rPr lang="de-DE" smtClean="0"/>
              <a:t>Bild durch Klicken auf Symbol hinzufügen</a:t>
            </a:r>
            <a:endParaRPr lang="de-DE"/>
          </a:p>
        </p:txBody>
      </p:sp>
      <p:sp>
        <p:nvSpPr>
          <p:cNvPr id="10"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rgbClr val="F86A16"/>
                </a:solidFill>
              </a:defRPr>
            </a:lvl1pPr>
          </a:lstStyle>
          <a:p>
            <a:r>
              <a:rPr lang="de-DE" smtClean="0"/>
              <a:t>Titelmasterformat durch Klicken bearbeiten</a:t>
            </a:r>
            <a:endParaRPr lang="de-DE" dirty="0"/>
          </a:p>
        </p:txBody>
      </p:sp>
      <p:sp>
        <p:nvSpPr>
          <p:cNvPr id="11" name="Textplatzhalter 3"/>
          <p:cNvSpPr>
            <a:spLocks noGrp="1"/>
          </p:cNvSpPr>
          <p:nvPr>
            <p:ph type="body" sz="quarter" idx="17"/>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rgbClr val="000000"/>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14" name="Inhaltsplatzhalter 3"/>
          <p:cNvSpPr>
            <a:spLocks noGrp="1"/>
          </p:cNvSpPr>
          <p:nvPr>
            <p:ph sz="quarter" idx="15"/>
          </p:nvPr>
        </p:nvSpPr>
        <p:spPr>
          <a:xfrm>
            <a:off x="363949" y="1191647"/>
            <a:ext cx="4067999" cy="1691999"/>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Inhaltsplatzhalter 3"/>
          <p:cNvSpPr>
            <a:spLocks noGrp="1"/>
          </p:cNvSpPr>
          <p:nvPr>
            <p:ph sz="quarter" idx="18"/>
          </p:nvPr>
        </p:nvSpPr>
        <p:spPr>
          <a:xfrm>
            <a:off x="4714875" y="1188000"/>
            <a:ext cx="4067999" cy="35820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13"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371389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head. / content top + below left + right">
    <p:bg>
      <p:bgPr>
        <a:solidFill>
          <a:schemeClr val="bg1"/>
        </a:solidFill>
        <a:effectLst/>
      </p:bgPr>
    </p:bg>
    <p:spTree>
      <p:nvGrpSpPr>
        <p:cNvPr id="1" name=""/>
        <p:cNvGrpSpPr/>
        <p:nvPr/>
      </p:nvGrpSpPr>
      <p:grpSpPr>
        <a:xfrm>
          <a:off x="0" y="0"/>
          <a:ext cx="0" cy="0"/>
          <a:chOff x="0" y="0"/>
          <a:chExt cx="0" cy="0"/>
        </a:xfrm>
      </p:grpSpPr>
      <p:sp>
        <p:nvSpPr>
          <p:cNvPr id="10"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rgbClr val="F86A16"/>
                </a:solidFill>
              </a:defRPr>
            </a:lvl1pPr>
          </a:lstStyle>
          <a:p>
            <a:r>
              <a:rPr lang="de-DE" smtClean="0"/>
              <a:t>Titelmasterformat durch Klicken bearbeiten</a:t>
            </a:r>
            <a:endParaRPr lang="de-DE" dirty="0"/>
          </a:p>
        </p:txBody>
      </p:sp>
      <p:sp>
        <p:nvSpPr>
          <p:cNvPr id="11" name="Textplatzhalter 3"/>
          <p:cNvSpPr>
            <a:spLocks noGrp="1"/>
          </p:cNvSpPr>
          <p:nvPr>
            <p:ph type="body" sz="quarter" idx="14"/>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rgbClr val="000000"/>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14" name="Inhaltsplatzhalter 3"/>
          <p:cNvSpPr>
            <a:spLocks noGrp="1"/>
          </p:cNvSpPr>
          <p:nvPr>
            <p:ph sz="quarter" idx="15"/>
          </p:nvPr>
        </p:nvSpPr>
        <p:spPr>
          <a:xfrm>
            <a:off x="4716017" y="2288134"/>
            <a:ext cx="4067999" cy="2458454"/>
          </a:xfrm>
          <a:prstGeom prst="rect">
            <a:avLst/>
          </a:prstGeom>
        </p:spPr>
        <p:txBody>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400">
                <a:solidFill>
                  <a:srgbClr val="000000"/>
                </a:solidFil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15" name="Inhaltsplatzhalter 3"/>
          <p:cNvSpPr>
            <a:spLocks noGrp="1"/>
          </p:cNvSpPr>
          <p:nvPr>
            <p:ph sz="quarter" idx="16"/>
          </p:nvPr>
        </p:nvSpPr>
        <p:spPr>
          <a:xfrm>
            <a:off x="360001" y="1188000"/>
            <a:ext cx="8424015" cy="972000"/>
          </a:xfrm>
          <a:prstGeom prst="rect">
            <a:avLst/>
          </a:prstGeom>
        </p:spPr>
        <p:txBody>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400">
                <a:solidFill>
                  <a:srgbClr val="000000"/>
                </a:solidFil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16" name="Inhaltsplatzhalter 3"/>
          <p:cNvSpPr>
            <a:spLocks noGrp="1"/>
          </p:cNvSpPr>
          <p:nvPr>
            <p:ph sz="quarter" idx="17"/>
          </p:nvPr>
        </p:nvSpPr>
        <p:spPr>
          <a:xfrm>
            <a:off x="360001" y="2288134"/>
            <a:ext cx="4067999" cy="2458454"/>
          </a:xfrm>
          <a:prstGeom prst="rect">
            <a:avLst/>
          </a:prstGeom>
        </p:spPr>
        <p:txBody>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400">
                <a:solidFill>
                  <a:srgbClr val="000000"/>
                </a:solidFil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dirty="0"/>
          </a:p>
        </p:txBody>
      </p:sp>
      <p:sp>
        <p:nvSpPr>
          <p:cNvPr id="12"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13"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403346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ly title + subhead.">
    <p:bg>
      <p:bgPr>
        <a:solidFill>
          <a:schemeClr val="bg1"/>
        </a:solidFill>
        <a:effectLst/>
      </p:bgPr>
    </p:bg>
    <p:spTree>
      <p:nvGrpSpPr>
        <p:cNvPr id="1" name=""/>
        <p:cNvGrpSpPr/>
        <p:nvPr/>
      </p:nvGrpSpPr>
      <p:grpSpPr>
        <a:xfrm>
          <a:off x="0" y="0"/>
          <a:ext cx="0" cy="0"/>
          <a:chOff x="0" y="0"/>
          <a:chExt cx="0" cy="0"/>
        </a:xfrm>
      </p:grpSpPr>
      <p:sp>
        <p:nvSpPr>
          <p:cNvPr id="10"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rgbClr val="F86A16"/>
                </a:solidFill>
              </a:defRPr>
            </a:lvl1pPr>
          </a:lstStyle>
          <a:p>
            <a:r>
              <a:rPr lang="de-DE" smtClean="0"/>
              <a:t>Titelmasterformat durch Klicken bearbeiten</a:t>
            </a:r>
            <a:endParaRPr lang="de-DE" dirty="0"/>
          </a:p>
        </p:txBody>
      </p:sp>
      <p:sp>
        <p:nvSpPr>
          <p:cNvPr id="11" name="Textplatzhalter 3"/>
          <p:cNvSpPr>
            <a:spLocks noGrp="1"/>
          </p:cNvSpPr>
          <p:nvPr>
            <p:ph type="body" sz="quarter" idx="14"/>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rgbClr val="000000"/>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8"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9"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49017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subhead. / full picture">
    <p:bg>
      <p:bgPr>
        <a:solidFill>
          <a:schemeClr val="bg1"/>
        </a:solidFill>
        <a:effectLst/>
      </p:bgPr>
    </p:bg>
    <p:spTree>
      <p:nvGrpSpPr>
        <p:cNvPr id="1" name=""/>
        <p:cNvGrpSpPr/>
        <p:nvPr/>
      </p:nvGrpSpPr>
      <p:grpSpPr>
        <a:xfrm>
          <a:off x="0" y="0"/>
          <a:ext cx="0" cy="0"/>
          <a:chOff x="0" y="0"/>
          <a:chExt cx="0" cy="0"/>
        </a:xfrm>
      </p:grpSpPr>
      <p:sp>
        <p:nvSpPr>
          <p:cNvPr id="6" name="Bildplatzhalter 3"/>
          <p:cNvSpPr>
            <a:spLocks noGrp="1"/>
          </p:cNvSpPr>
          <p:nvPr>
            <p:ph type="pic" sz="quarter" idx="13"/>
          </p:nvPr>
        </p:nvSpPr>
        <p:spPr>
          <a:xfrm>
            <a:off x="0" y="0"/>
            <a:ext cx="9144000" cy="5184000"/>
          </a:xfrm>
          <a:prstGeom prst="rect">
            <a:avLst/>
          </a:prstGeom>
        </p:spPr>
        <p:txBody>
          <a:bodyPr/>
          <a:lstStyle>
            <a:lvl1pPr>
              <a:defRPr sz="1200" b="0">
                <a:solidFill>
                  <a:srgbClr val="000000"/>
                </a:solidFill>
              </a:defRPr>
            </a:lvl1pPr>
          </a:lstStyle>
          <a:p>
            <a:r>
              <a:rPr lang="de-DE" smtClean="0"/>
              <a:t>Bild durch Klicken auf Symbol hinzufügen</a:t>
            </a:r>
            <a:endParaRPr lang="de-DE"/>
          </a:p>
        </p:txBody>
      </p:sp>
      <p:sp>
        <p:nvSpPr>
          <p:cNvPr id="25"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rgbClr val="F86A16"/>
                </a:solidFill>
              </a:defRPr>
            </a:lvl1pPr>
          </a:lstStyle>
          <a:p>
            <a:r>
              <a:rPr lang="de-DE" smtClean="0"/>
              <a:t>Titelmasterformat durch Klicken bearbeiten</a:t>
            </a:r>
            <a:endParaRPr lang="de-DE" dirty="0"/>
          </a:p>
        </p:txBody>
      </p:sp>
      <p:sp>
        <p:nvSpPr>
          <p:cNvPr id="26" name="Textplatzhalter 3"/>
          <p:cNvSpPr>
            <a:spLocks noGrp="1"/>
          </p:cNvSpPr>
          <p:nvPr>
            <p:ph type="body" sz="quarter" idx="14"/>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rgbClr val="000000"/>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grpSp>
        <p:nvGrpSpPr>
          <p:cNvPr id="78" name="Gruppierung 77"/>
          <p:cNvGrpSpPr/>
          <p:nvPr userDrawn="1"/>
        </p:nvGrpSpPr>
        <p:grpSpPr>
          <a:xfrm>
            <a:off x="7698361" y="324912"/>
            <a:ext cx="1083922" cy="324695"/>
            <a:chOff x="7704000" y="453600"/>
            <a:chExt cx="1083922" cy="324695"/>
          </a:xfrm>
        </p:grpSpPr>
        <p:sp>
          <p:nvSpPr>
            <p:cNvPr id="79" name="Freeform 3"/>
            <p:cNvSpPr>
              <a:spLocks noChangeArrowheads="1"/>
            </p:cNvSpPr>
            <p:nvPr/>
          </p:nvSpPr>
          <p:spPr bwMode="auto">
            <a:xfrm>
              <a:off x="7969440" y="627991"/>
              <a:ext cx="250506" cy="150304"/>
            </a:xfrm>
            <a:custGeom>
              <a:avLst/>
              <a:gdLst>
                <a:gd name="T0" fmla="*/ 0 w 164"/>
                <a:gd name="T1" fmla="*/ 0 h 94"/>
                <a:gd name="T2" fmla="*/ 166689 w 164"/>
                <a:gd name="T3" fmla="*/ 0 h 94"/>
                <a:gd name="T4" fmla="*/ 166689 w 164"/>
                <a:gd name="T5" fmla="*/ 28160 h 94"/>
                <a:gd name="T6" fmla="*/ 105734 w 164"/>
                <a:gd name="T7" fmla="*/ 28160 h 94"/>
                <a:gd name="T8" fmla="*/ 105734 w 164"/>
                <a:gd name="T9" fmla="*/ 125756 h 94"/>
                <a:gd name="T10" fmla="*/ 60853 w 164"/>
                <a:gd name="T11" fmla="*/ 125756 h 94"/>
                <a:gd name="T12" fmla="*/ 60853 w 164"/>
                <a:gd name="T13" fmla="*/ 28160 h 94"/>
                <a:gd name="T14" fmla="*/ 0 w 164"/>
                <a:gd name="T15" fmla="*/ 28160 h 94"/>
                <a:gd name="T16" fmla="*/ 0 w 164"/>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94"/>
                <a:gd name="T29" fmla="*/ 164 w 164"/>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94">
                  <a:moveTo>
                    <a:pt x="0" y="0"/>
                  </a:moveTo>
                  <a:lnTo>
                    <a:pt x="164" y="0"/>
                  </a:lnTo>
                  <a:lnTo>
                    <a:pt x="164" y="21"/>
                  </a:lnTo>
                  <a:lnTo>
                    <a:pt x="104" y="21"/>
                  </a:lnTo>
                  <a:lnTo>
                    <a:pt x="104" y="94"/>
                  </a:lnTo>
                  <a:lnTo>
                    <a:pt x="60" y="94"/>
                  </a:lnTo>
                  <a:lnTo>
                    <a:pt x="60"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80" name="Freeform 4"/>
            <p:cNvSpPr>
              <a:spLocks noChangeArrowheads="1"/>
            </p:cNvSpPr>
            <p:nvPr/>
          </p:nvSpPr>
          <p:spPr bwMode="auto">
            <a:xfrm>
              <a:off x="8380367" y="627991"/>
              <a:ext cx="194624" cy="150304"/>
            </a:xfrm>
            <a:custGeom>
              <a:avLst/>
              <a:gdLst>
                <a:gd name="T0" fmla="*/ 0 w 128"/>
                <a:gd name="T1" fmla="*/ 0 h 94"/>
                <a:gd name="T2" fmla="*/ 43585 w 128"/>
                <a:gd name="T3" fmla="*/ 0 h 94"/>
                <a:gd name="T4" fmla="*/ 43585 w 128"/>
                <a:gd name="T5" fmla="*/ 92256 h 94"/>
                <a:gd name="T6" fmla="*/ 44459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7831 w 128"/>
                <a:gd name="T17" fmla="*/ 125756 h 94"/>
                <a:gd name="T18" fmla="*/ 4056 w 128"/>
                <a:gd name="T19" fmla="*/ 122825 h 94"/>
                <a:gd name="T20" fmla="*/ 2768 w 128"/>
                <a:gd name="T21" fmla="*/ 121614 h 94"/>
                <a:gd name="T22" fmla="*/ 1884 w 128"/>
                <a:gd name="T23" fmla="*/ 121614 h 94"/>
                <a:gd name="T24" fmla="*/ 877 w 128"/>
                <a:gd name="T25" fmla="*/ 118806 h 94"/>
                <a:gd name="T26" fmla="*/ 0 w 128"/>
                <a:gd name="T27" fmla="*/ 117594 h 94"/>
                <a:gd name="T28" fmla="*/ 0 w 128"/>
                <a:gd name="T29" fmla="*/ 112403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4" y="0"/>
                  </a:lnTo>
                  <a:lnTo>
                    <a:pt x="44" y="69"/>
                  </a:lnTo>
                  <a:lnTo>
                    <a:pt x="45" y="71"/>
                  </a:lnTo>
                  <a:lnTo>
                    <a:pt x="46" y="73"/>
                  </a:lnTo>
                  <a:lnTo>
                    <a:pt x="47" y="73"/>
                  </a:lnTo>
                  <a:lnTo>
                    <a:pt x="128" y="73"/>
                  </a:lnTo>
                  <a:lnTo>
                    <a:pt x="128" y="94"/>
                  </a:lnTo>
                  <a:lnTo>
                    <a:pt x="8" y="94"/>
                  </a:lnTo>
                  <a:lnTo>
                    <a:pt x="4" y="92"/>
                  </a:lnTo>
                  <a:lnTo>
                    <a:pt x="3" y="91"/>
                  </a:lnTo>
                  <a:lnTo>
                    <a:pt x="2" y="91"/>
                  </a:lnTo>
                  <a:lnTo>
                    <a:pt x="1" y="89"/>
                  </a:lnTo>
                  <a:lnTo>
                    <a:pt x="0" y="88"/>
                  </a:lnTo>
                  <a:lnTo>
                    <a:pt x="0" y="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81" name="Rectangle 5"/>
            <p:cNvSpPr>
              <a:spLocks noChangeArrowheads="1"/>
            </p:cNvSpPr>
            <p:nvPr/>
          </p:nvSpPr>
          <p:spPr bwMode="auto">
            <a:xfrm>
              <a:off x="8250297" y="627991"/>
              <a:ext cx="65999" cy="150304"/>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buClr>
                  <a:srgbClr val="000000"/>
                </a:buClr>
                <a:buSzPct val="100000"/>
                <a:buFont typeface="Times New Roman" charset="0"/>
                <a:buNone/>
              </a:pPr>
              <a:endParaRPr lang="en-GB" noProof="0" dirty="0">
                <a:solidFill>
                  <a:schemeClr val="bg1"/>
                </a:solidFill>
                <a:ea typeface="ＭＳ Ｐゴシック" charset="0"/>
                <a:cs typeface="ＭＳ Ｐゴシック" charset="0"/>
              </a:endParaRPr>
            </a:p>
          </p:txBody>
        </p:sp>
        <p:sp>
          <p:nvSpPr>
            <p:cNvPr id="82" name="Freeform 6"/>
            <p:cNvSpPr>
              <a:spLocks noChangeArrowheads="1"/>
            </p:cNvSpPr>
            <p:nvPr/>
          </p:nvSpPr>
          <p:spPr bwMode="auto">
            <a:xfrm>
              <a:off x="7704000" y="627991"/>
              <a:ext cx="236536" cy="150304"/>
            </a:xfrm>
            <a:custGeom>
              <a:avLst/>
              <a:gdLst>
                <a:gd name="T0" fmla="*/ 0 w 156"/>
                <a:gd name="T1" fmla="*/ 10930 h 94"/>
                <a:gd name="T2" fmla="*/ 872 w 156"/>
                <a:gd name="T3" fmla="*/ 6798 h 94"/>
                <a:gd name="T4" fmla="*/ 872 w 156"/>
                <a:gd name="T5" fmla="*/ 4019 h 94"/>
                <a:gd name="T6" fmla="*/ 1873 w 156"/>
                <a:gd name="T7" fmla="*/ 2775 h 94"/>
                <a:gd name="T8" fmla="*/ 2745 w 156"/>
                <a:gd name="T9" fmla="*/ 1211 h 94"/>
                <a:gd name="T10" fmla="*/ 4894 w 156"/>
                <a:gd name="T11" fmla="*/ 1211 h 94"/>
                <a:gd name="T12" fmla="*/ 7768 w 156"/>
                <a:gd name="T13" fmla="*/ 0 h 94"/>
                <a:gd name="T14" fmla="*/ 148883 w 156"/>
                <a:gd name="T15" fmla="*/ 0 h 94"/>
                <a:gd name="T16" fmla="*/ 148883 w 156"/>
                <a:gd name="T17" fmla="*/ 28160 h 94"/>
                <a:gd name="T18" fmla="*/ 45739 w 156"/>
                <a:gd name="T19" fmla="*/ 28160 h 94"/>
                <a:gd name="T20" fmla="*/ 43866 w 156"/>
                <a:gd name="T21" fmla="*/ 29361 h 94"/>
                <a:gd name="T22" fmla="*/ 43866 w 156"/>
                <a:gd name="T23" fmla="*/ 30573 h 94"/>
                <a:gd name="T24" fmla="*/ 43866 w 156"/>
                <a:gd name="T25" fmla="*/ 46734 h 94"/>
                <a:gd name="T26" fmla="*/ 43866 w 156"/>
                <a:gd name="T27" fmla="*/ 47935 h 94"/>
                <a:gd name="T28" fmla="*/ 44747 w 156"/>
                <a:gd name="T29" fmla="*/ 49508 h 94"/>
                <a:gd name="T30" fmla="*/ 45739 w 156"/>
                <a:gd name="T31" fmla="*/ 49508 h 94"/>
                <a:gd name="T32" fmla="*/ 142988 w 156"/>
                <a:gd name="T33" fmla="*/ 49508 h 94"/>
                <a:gd name="T34" fmla="*/ 146702 w 156"/>
                <a:gd name="T35" fmla="*/ 50720 h 94"/>
                <a:gd name="T36" fmla="*/ 147605 w 156"/>
                <a:gd name="T37" fmla="*/ 50720 h 94"/>
                <a:gd name="T38" fmla="*/ 148883 w 156"/>
                <a:gd name="T39" fmla="*/ 51965 h 94"/>
                <a:gd name="T40" fmla="*/ 149853 w 156"/>
                <a:gd name="T41" fmla="*/ 53531 h 94"/>
                <a:gd name="T42" fmla="*/ 150724 w 156"/>
                <a:gd name="T43" fmla="*/ 55944 h 94"/>
                <a:gd name="T44" fmla="*/ 151628 w 156"/>
                <a:gd name="T45" fmla="*/ 60073 h 94"/>
                <a:gd name="T46" fmla="*/ 151628 w 156"/>
                <a:gd name="T47" fmla="*/ 113614 h 94"/>
                <a:gd name="T48" fmla="*/ 150724 w 156"/>
                <a:gd name="T49" fmla="*/ 117594 h 94"/>
                <a:gd name="T50" fmla="*/ 149853 w 156"/>
                <a:gd name="T51" fmla="*/ 118806 h 94"/>
                <a:gd name="T52" fmla="*/ 148883 w 156"/>
                <a:gd name="T53" fmla="*/ 121614 h 94"/>
                <a:gd name="T54" fmla="*/ 147605 w 156"/>
                <a:gd name="T55" fmla="*/ 122825 h 94"/>
                <a:gd name="T56" fmla="*/ 146702 w 156"/>
                <a:gd name="T57" fmla="*/ 122825 h 94"/>
                <a:gd name="T58" fmla="*/ 142988 w 156"/>
                <a:gd name="T59" fmla="*/ 125756 h 94"/>
                <a:gd name="T60" fmla="*/ 0 w 156"/>
                <a:gd name="T61" fmla="*/ 125756 h 94"/>
                <a:gd name="T62" fmla="*/ 0 w 156"/>
                <a:gd name="T63" fmla="*/ 97454 h 94"/>
                <a:gd name="T64" fmla="*/ 105017 w 156"/>
                <a:gd name="T65" fmla="*/ 97454 h 94"/>
                <a:gd name="T66" fmla="*/ 106881 w 156"/>
                <a:gd name="T67" fmla="*/ 95031 h 94"/>
                <a:gd name="T68" fmla="*/ 107762 w 156"/>
                <a:gd name="T69" fmla="*/ 95031 h 94"/>
                <a:gd name="T70" fmla="*/ 107762 w 156"/>
                <a:gd name="T71" fmla="*/ 92256 h 94"/>
                <a:gd name="T72" fmla="*/ 107762 w 156"/>
                <a:gd name="T73" fmla="*/ 79022 h 94"/>
                <a:gd name="T74" fmla="*/ 106881 w 156"/>
                <a:gd name="T75" fmla="*/ 76091 h 94"/>
                <a:gd name="T76" fmla="*/ 105017 w 156"/>
                <a:gd name="T77" fmla="*/ 76091 h 94"/>
                <a:gd name="T78" fmla="*/ 7768 w 156"/>
                <a:gd name="T79" fmla="*/ 76091 h 94"/>
                <a:gd name="T80" fmla="*/ 4894 w 156"/>
                <a:gd name="T81" fmla="*/ 74893 h 94"/>
                <a:gd name="T82" fmla="*/ 2745 w 156"/>
                <a:gd name="T83" fmla="*/ 74893 h 94"/>
                <a:gd name="T84" fmla="*/ 1873 w 156"/>
                <a:gd name="T85" fmla="*/ 73678 h 94"/>
                <a:gd name="T86" fmla="*/ 872 w 156"/>
                <a:gd name="T87" fmla="*/ 72105 h 94"/>
                <a:gd name="T88" fmla="*/ 872 w 156"/>
                <a:gd name="T89" fmla="*/ 69659 h 94"/>
                <a:gd name="T90" fmla="*/ 0 w 156"/>
                <a:gd name="T91" fmla="*/ 64096 h 94"/>
                <a:gd name="T92" fmla="*/ 0 w 156"/>
                <a:gd name="T93" fmla="*/ 10930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6"/>
                <a:gd name="T142" fmla="*/ 0 h 94"/>
                <a:gd name="T143" fmla="*/ 156 w 156"/>
                <a:gd name="T144" fmla="*/ 94 h 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6" h="94">
                  <a:moveTo>
                    <a:pt x="0" y="8"/>
                  </a:moveTo>
                  <a:lnTo>
                    <a:pt x="1" y="5"/>
                  </a:lnTo>
                  <a:lnTo>
                    <a:pt x="1" y="3"/>
                  </a:lnTo>
                  <a:lnTo>
                    <a:pt x="2" y="2"/>
                  </a:lnTo>
                  <a:lnTo>
                    <a:pt x="3" y="1"/>
                  </a:lnTo>
                  <a:lnTo>
                    <a:pt x="5" y="1"/>
                  </a:lnTo>
                  <a:lnTo>
                    <a:pt x="8" y="0"/>
                  </a:lnTo>
                  <a:lnTo>
                    <a:pt x="153" y="0"/>
                  </a:lnTo>
                  <a:lnTo>
                    <a:pt x="153" y="21"/>
                  </a:lnTo>
                  <a:lnTo>
                    <a:pt x="47" y="21"/>
                  </a:lnTo>
                  <a:lnTo>
                    <a:pt x="45" y="22"/>
                  </a:lnTo>
                  <a:lnTo>
                    <a:pt x="45" y="23"/>
                  </a:lnTo>
                  <a:lnTo>
                    <a:pt x="45" y="35"/>
                  </a:lnTo>
                  <a:lnTo>
                    <a:pt x="45" y="36"/>
                  </a:lnTo>
                  <a:lnTo>
                    <a:pt x="46" y="37"/>
                  </a:lnTo>
                  <a:lnTo>
                    <a:pt x="47" y="37"/>
                  </a:lnTo>
                  <a:lnTo>
                    <a:pt x="147" y="37"/>
                  </a:lnTo>
                  <a:lnTo>
                    <a:pt x="151" y="38"/>
                  </a:lnTo>
                  <a:lnTo>
                    <a:pt x="152" y="38"/>
                  </a:lnTo>
                  <a:lnTo>
                    <a:pt x="153" y="39"/>
                  </a:lnTo>
                  <a:lnTo>
                    <a:pt x="154" y="40"/>
                  </a:lnTo>
                  <a:lnTo>
                    <a:pt x="155" y="42"/>
                  </a:lnTo>
                  <a:lnTo>
                    <a:pt x="156" y="45"/>
                  </a:lnTo>
                  <a:lnTo>
                    <a:pt x="156" y="85"/>
                  </a:lnTo>
                  <a:lnTo>
                    <a:pt x="155" y="88"/>
                  </a:lnTo>
                  <a:lnTo>
                    <a:pt x="154" y="89"/>
                  </a:lnTo>
                  <a:lnTo>
                    <a:pt x="153" y="91"/>
                  </a:lnTo>
                  <a:lnTo>
                    <a:pt x="152" y="92"/>
                  </a:lnTo>
                  <a:lnTo>
                    <a:pt x="151" y="92"/>
                  </a:lnTo>
                  <a:lnTo>
                    <a:pt x="147" y="94"/>
                  </a:lnTo>
                  <a:lnTo>
                    <a:pt x="0" y="94"/>
                  </a:lnTo>
                  <a:lnTo>
                    <a:pt x="0" y="73"/>
                  </a:lnTo>
                  <a:lnTo>
                    <a:pt x="108" y="73"/>
                  </a:lnTo>
                  <a:lnTo>
                    <a:pt x="110" y="71"/>
                  </a:lnTo>
                  <a:lnTo>
                    <a:pt x="111" y="71"/>
                  </a:lnTo>
                  <a:lnTo>
                    <a:pt x="111" y="69"/>
                  </a:lnTo>
                  <a:lnTo>
                    <a:pt x="111" y="59"/>
                  </a:lnTo>
                  <a:lnTo>
                    <a:pt x="110" y="57"/>
                  </a:lnTo>
                  <a:lnTo>
                    <a:pt x="108" y="57"/>
                  </a:lnTo>
                  <a:lnTo>
                    <a:pt x="8" y="57"/>
                  </a:lnTo>
                  <a:lnTo>
                    <a:pt x="5" y="56"/>
                  </a:lnTo>
                  <a:lnTo>
                    <a:pt x="3" y="56"/>
                  </a:lnTo>
                  <a:lnTo>
                    <a:pt x="2" y="55"/>
                  </a:lnTo>
                  <a:lnTo>
                    <a:pt x="1" y="54"/>
                  </a:lnTo>
                  <a:lnTo>
                    <a:pt x="1" y="52"/>
                  </a:lnTo>
                  <a:lnTo>
                    <a:pt x="0" y="4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83" name="Freeform 7"/>
            <p:cNvSpPr>
              <a:spLocks noChangeArrowheads="1"/>
            </p:cNvSpPr>
            <p:nvPr/>
          </p:nvSpPr>
          <p:spPr bwMode="auto">
            <a:xfrm>
              <a:off x="8593298" y="627991"/>
              <a:ext cx="194624" cy="150304"/>
            </a:xfrm>
            <a:custGeom>
              <a:avLst/>
              <a:gdLst>
                <a:gd name="T0" fmla="*/ 0 w 128"/>
                <a:gd name="T1" fmla="*/ 0 h 94"/>
                <a:gd name="T2" fmla="*/ 44459 w 128"/>
                <a:gd name="T3" fmla="*/ 0 h 94"/>
                <a:gd name="T4" fmla="*/ 44459 w 128"/>
                <a:gd name="T5" fmla="*/ 92256 h 94"/>
                <a:gd name="T6" fmla="*/ 45466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8737 w 128"/>
                <a:gd name="T17" fmla="*/ 125756 h 94"/>
                <a:gd name="T18" fmla="*/ 5059 w 128"/>
                <a:gd name="T19" fmla="*/ 122825 h 94"/>
                <a:gd name="T20" fmla="*/ 4056 w 128"/>
                <a:gd name="T21" fmla="*/ 122825 h 94"/>
                <a:gd name="T22" fmla="*/ 2768 w 128"/>
                <a:gd name="T23" fmla="*/ 121614 h 94"/>
                <a:gd name="T24" fmla="*/ 1884 w 128"/>
                <a:gd name="T25" fmla="*/ 118806 h 94"/>
                <a:gd name="T26" fmla="*/ 877 w 128"/>
                <a:gd name="T27" fmla="*/ 117594 h 94"/>
                <a:gd name="T28" fmla="*/ 0 w 128"/>
                <a:gd name="T29" fmla="*/ 113614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5" y="0"/>
                  </a:lnTo>
                  <a:lnTo>
                    <a:pt x="45" y="69"/>
                  </a:lnTo>
                  <a:lnTo>
                    <a:pt x="46" y="71"/>
                  </a:lnTo>
                  <a:lnTo>
                    <a:pt x="46" y="73"/>
                  </a:lnTo>
                  <a:lnTo>
                    <a:pt x="47" y="73"/>
                  </a:lnTo>
                  <a:lnTo>
                    <a:pt x="128" y="73"/>
                  </a:lnTo>
                  <a:lnTo>
                    <a:pt x="128" y="94"/>
                  </a:lnTo>
                  <a:lnTo>
                    <a:pt x="9" y="94"/>
                  </a:lnTo>
                  <a:lnTo>
                    <a:pt x="5" y="92"/>
                  </a:lnTo>
                  <a:lnTo>
                    <a:pt x="4" y="92"/>
                  </a:lnTo>
                  <a:lnTo>
                    <a:pt x="3" y="91"/>
                  </a:lnTo>
                  <a:lnTo>
                    <a:pt x="2" y="89"/>
                  </a:lnTo>
                  <a:lnTo>
                    <a:pt x="1" y="88"/>
                  </a:lnTo>
                  <a:lnTo>
                    <a:pt x="0" y="8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84" name="Freeform 8"/>
            <p:cNvSpPr>
              <a:spLocks noChangeArrowheads="1"/>
            </p:cNvSpPr>
            <p:nvPr/>
          </p:nvSpPr>
          <p:spPr bwMode="auto">
            <a:xfrm>
              <a:off x="8006535" y="453600"/>
              <a:ext cx="476926" cy="115137"/>
            </a:xfrm>
            <a:custGeom>
              <a:avLst/>
              <a:gdLst>
                <a:gd name="T0" fmla="*/ 50209 w 314"/>
                <a:gd name="T1" fmla="*/ 0 h 71"/>
                <a:gd name="T2" fmla="*/ 308398 w 314"/>
                <a:gd name="T3" fmla="*/ 0 h 71"/>
                <a:gd name="T4" fmla="*/ 260474 w 314"/>
                <a:gd name="T5" fmla="*/ 103362 h 71"/>
                <a:gd name="T6" fmla="*/ 0 w 314"/>
                <a:gd name="T7" fmla="*/ 103362 h 71"/>
                <a:gd name="T8" fmla="*/ 50209 w 314"/>
                <a:gd name="T9" fmla="*/ 0 h 71"/>
                <a:gd name="T10" fmla="*/ 0 60000 65536"/>
                <a:gd name="T11" fmla="*/ 0 60000 65536"/>
                <a:gd name="T12" fmla="*/ 0 60000 65536"/>
                <a:gd name="T13" fmla="*/ 0 60000 65536"/>
                <a:gd name="T14" fmla="*/ 0 60000 65536"/>
                <a:gd name="T15" fmla="*/ 0 w 314"/>
                <a:gd name="T16" fmla="*/ 0 h 71"/>
                <a:gd name="T17" fmla="*/ 314 w 314"/>
                <a:gd name="T18" fmla="*/ 71 h 71"/>
              </a:gdLst>
              <a:ahLst/>
              <a:cxnLst>
                <a:cxn ang="T10">
                  <a:pos x="T0" y="T1"/>
                </a:cxn>
                <a:cxn ang="T11">
                  <a:pos x="T2" y="T3"/>
                </a:cxn>
                <a:cxn ang="T12">
                  <a:pos x="T4" y="T5"/>
                </a:cxn>
                <a:cxn ang="T13">
                  <a:pos x="T6" y="T7"/>
                </a:cxn>
                <a:cxn ang="T14">
                  <a:pos x="T8" y="T9"/>
                </a:cxn>
              </a:cxnLst>
              <a:rect l="T15" t="T16" r="T17" b="T18"/>
              <a:pathLst>
                <a:path w="314" h="71">
                  <a:moveTo>
                    <a:pt x="51" y="0"/>
                  </a:moveTo>
                  <a:lnTo>
                    <a:pt x="314" y="0"/>
                  </a:lnTo>
                  <a:lnTo>
                    <a:pt x="265" y="71"/>
                  </a:lnTo>
                  <a:lnTo>
                    <a:pt x="0" y="71"/>
                  </a:lnTo>
                  <a:lnTo>
                    <a:pt x="5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grpSp>
      <p:sp>
        <p:nvSpPr>
          <p:cNvPr id="16"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17"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248015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 subhead. white / dark full picture">
    <p:bg>
      <p:bgPr>
        <a:solidFill>
          <a:schemeClr val="bg1"/>
        </a:solidFill>
        <a:effectLst/>
      </p:bgPr>
    </p:bg>
    <p:spTree>
      <p:nvGrpSpPr>
        <p:cNvPr id="1" name=""/>
        <p:cNvGrpSpPr/>
        <p:nvPr/>
      </p:nvGrpSpPr>
      <p:grpSpPr>
        <a:xfrm>
          <a:off x="0" y="0"/>
          <a:ext cx="0" cy="0"/>
          <a:chOff x="0" y="0"/>
          <a:chExt cx="0" cy="0"/>
        </a:xfrm>
      </p:grpSpPr>
      <p:sp>
        <p:nvSpPr>
          <p:cNvPr id="6" name="Bildplatzhalter 3"/>
          <p:cNvSpPr>
            <a:spLocks noGrp="1"/>
          </p:cNvSpPr>
          <p:nvPr>
            <p:ph type="pic" sz="quarter" idx="13"/>
          </p:nvPr>
        </p:nvSpPr>
        <p:spPr>
          <a:xfrm>
            <a:off x="0" y="0"/>
            <a:ext cx="9144000" cy="5184000"/>
          </a:xfrm>
          <a:prstGeom prst="rect">
            <a:avLst/>
          </a:prstGeom>
        </p:spPr>
        <p:txBody>
          <a:bodyPr/>
          <a:lstStyle>
            <a:lvl1pPr>
              <a:defRPr sz="1200" b="0">
                <a:solidFill>
                  <a:srgbClr val="000000"/>
                </a:solidFill>
              </a:defRPr>
            </a:lvl1pPr>
          </a:lstStyle>
          <a:p>
            <a:r>
              <a:rPr lang="de-DE" smtClean="0"/>
              <a:t>Bild durch Klicken auf Symbol hinzufügen</a:t>
            </a:r>
            <a:endParaRPr lang="de-DE"/>
          </a:p>
        </p:txBody>
      </p:sp>
      <p:sp>
        <p:nvSpPr>
          <p:cNvPr id="25"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chemeClr val="bg1"/>
                </a:solidFill>
              </a:defRPr>
            </a:lvl1pPr>
          </a:lstStyle>
          <a:p>
            <a:r>
              <a:rPr lang="de-DE" smtClean="0"/>
              <a:t>Titelmasterformat durch Klicken bearbeiten</a:t>
            </a:r>
            <a:endParaRPr lang="de-DE" dirty="0"/>
          </a:p>
        </p:txBody>
      </p:sp>
      <p:sp>
        <p:nvSpPr>
          <p:cNvPr id="26" name="Textplatzhalter 3"/>
          <p:cNvSpPr>
            <a:spLocks noGrp="1"/>
          </p:cNvSpPr>
          <p:nvPr>
            <p:ph type="body" sz="quarter" idx="14"/>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chemeClr val="bg1"/>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69"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chemeClr val="bg1"/>
                </a:solidFill>
                <a:latin typeface="Arial" panose="020B0604020202020204" pitchFamily="34" charset="0"/>
              </a:defRPr>
            </a:lvl1pPr>
          </a:lstStyle>
          <a:p>
            <a:fld id="{99CC5461-F7F8-834A-A33C-7913089D93E6}" type="slidenum">
              <a:rPr lang="en-GB" smtClean="0"/>
              <a:pPr/>
              <a:t>‹#›</a:t>
            </a:fld>
            <a:endParaRPr lang="en-GB" dirty="0"/>
          </a:p>
        </p:txBody>
      </p:sp>
      <p:sp>
        <p:nvSpPr>
          <p:cNvPr id="70"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chemeClr val="bg1"/>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grpSp>
        <p:nvGrpSpPr>
          <p:cNvPr id="14" name="Gruppierung 13"/>
          <p:cNvGrpSpPr/>
          <p:nvPr userDrawn="1"/>
        </p:nvGrpSpPr>
        <p:grpSpPr>
          <a:xfrm>
            <a:off x="7698361" y="324912"/>
            <a:ext cx="1083922" cy="324695"/>
            <a:chOff x="7704000" y="453600"/>
            <a:chExt cx="1083922" cy="324695"/>
          </a:xfrm>
        </p:grpSpPr>
        <p:sp>
          <p:nvSpPr>
            <p:cNvPr id="15" name="Freeform 3"/>
            <p:cNvSpPr>
              <a:spLocks noChangeArrowheads="1"/>
            </p:cNvSpPr>
            <p:nvPr/>
          </p:nvSpPr>
          <p:spPr bwMode="auto">
            <a:xfrm>
              <a:off x="7969440" y="627991"/>
              <a:ext cx="250506" cy="150304"/>
            </a:xfrm>
            <a:custGeom>
              <a:avLst/>
              <a:gdLst>
                <a:gd name="T0" fmla="*/ 0 w 164"/>
                <a:gd name="T1" fmla="*/ 0 h 94"/>
                <a:gd name="T2" fmla="*/ 166689 w 164"/>
                <a:gd name="T3" fmla="*/ 0 h 94"/>
                <a:gd name="T4" fmla="*/ 166689 w 164"/>
                <a:gd name="T5" fmla="*/ 28160 h 94"/>
                <a:gd name="T6" fmla="*/ 105734 w 164"/>
                <a:gd name="T7" fmla="*/ 28160 h 94"/>
                <a:gd name="T8" fmla="*/ 105734 w 164"/>
                <a:gd name="T9" fmla="*/ 125756 h 94"/>
                <a:gd name="T10" fmla="*/ 60853 w 164"/>
                <a:gd name="T11" fmla="*/ 125756 h 94"/>
                <a:gd name="T12" fmla="*/ 60853 w 164"/>
                <a:gd name="T13" fmla="*/ 28160 h 94"/>
                <a:gd name="T14" fmla="*/ 0 w 164"/>
                <a:gd name="T15" fmla="*/ 28160 h 94"/>
                <a:gd name="T16" fmla="*/ 0 w 164"/>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94"/>
                <a:gd name="T29" fmla="*/ 164 w 164"/>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94">
                  <a:moveTo>
                    <a:pt x="0" y="0"/>
                  </a:moveTo>
                  <a:lnTo>
                    <a:pt x="164" y="0"/>
                  </a:lnTo>
                  <a:lnTo>
                    <a:pt x="164" y="21"/>
                  </a:lnTo>
                  <a:lnTo>
                    <a:pt x="104" y="21"/>
                  </a:lnTo>
                  <a:lnTo>
                    <a:pt x="104" y="94"/>
                  </a:lnTo>
                  <a:lnTo>
                    <a:pt x="60" y="94"/>
                  </a:lnTo>
                  <a:lnTo>
                    <a:pt x="60" y="21"/>
                  </a:lnTo>
                  <a:lnTo>
                    <a:pt x="0"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16" name="Freeform 4"/>
            <p:cNvSpPr>
              <a:spLocks noChangeArrowheads="1"/>
            </p:cNvSpPr>
            <p:nvPr/>
          </p:nvSpPr>
          <p:spPr bwMode="auto">
            <a:xfrm>
              <a:off x="8380367" y="627991"/>
              <a:ext cx="194624" cy="150304"/>
            </a:xfrm>
            <a:custGeom>
              <a:avLst/>
              <a:gdLst>
                <a:gd name="T0" fmla="*/ 0 w 128"/>
                <a:gd name="T1" fmla="*/ 0 h 94"/>
                <a:gd name="T2" fmla="*/ 43585 w 128"/>
                <a:gd name="T3" fmla="*/ 0 h 94"/>
                <a:gd name="T4" fmla="*/ 43585 w 128"/>
                <a:gd name="T5" fmla="*/ 92256 h 94"/>
                <a:gd name="T6" fmla="*/ 44459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7831 w 128"/>
                <a:gd name="T17" fmla="*/ 125756 h 94"/>
                <a:gd name="T18" fmla="*/ 4056 w 128"/>
                <a:gd name="T19" fmla="*/ 122825 h 94"/>
                <a:gd name="T20" fmla="*/ 2768 w 128"/>
                <a:gd name="T21" fmla="*/ 121614 h 94"/>
                <a:gd name="T22" fmla="*/ 1884 w 128"/>
                <a:gd name="T23" fmla="*/ 121614 h 94"/>
                <a:gd name="T24" fmla="*/ 877 w 128"/>
                <a:gd name="T25" fmla="*/ 118806 h 94"/>
                <a:gd name="T26" fmla="*/ 0 w 128"/>
                <a:gd name="T27" fmla="*/ 117594 h 94"/>
                <a:gd name="T28" fmla="*/ 0 w 128"/>
                <a:gd name="T29" fmla="*/ 112403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4" y="0"/>
                  </a:lnTo>
                  <a:lnTo>
                    <a:pt x="44" y="69"/>
                  </a:lnTo>
                  <a:lnTo>
                    <a:pt x="45" y="71"/>
                  </a:lnTo>
                  <a:lnTo>
                    <a:pt x="46" y="73"/>
                  </a:lnTo>
                  <a:lnTo>
                    <a:pt x="47" y="73"/>
                  </a:lnTo>
                  <a:lnTo>
                    <a:pt x="128" y="73"/>
                  </a:lnTo>
                  <a:lnTo>
                    <a:pt x="128" y="94"/>
                  </a:lnTo>
                  <a:lnTo>
                    <a:pt x="8" y="94"/>
                  </a:lnTo>
                  <a:lnTo>
                    <a:pt x="4" y="92"/>
                  </a:lnTo>
                  <a:lnTo>
                    <a:pt x="3" y="91"/>
                  </a:lnTo>
                  <a:lnTo>
                    <a:pt x="2" y="91"/>
                  </a:lnTo>
                  <a:lnTo>
                    <a:pt x="1" y="89"/>
                  </a:lnTo>
                  <a:lnTo>
                    <a:pt x="0" y="88"/>
                  </a:lnTo>
                  <a:lnTo>
                    <a:pt x="0" y="8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17" name="Rectangle 5"/>
            <p:cNvSpPr>
              <a:spLocks noChangeArrowheads="1"/>
            </p:cNvSpPr>
            <p:nvPr/>
          </p:nvSpPr>
          <p:spPr bwMode="auto">
            <a:xfrm>
              <a:off x="8250297" y="627991"/>
              <a:ext cx="65999" cy="15030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buClr>
                  <a:srgbClr val="000000"/>
                </a:buClr>
                <a:buSzPct val="100000"/>
                <a:buFont typeface="Times New Roman" charset="0"/>
                <a:buNone/>
              </a:pPr>
              <a:endParaRPr lang="en-GB" noProof="0" dirty="0">
                <a:solidFill>
                  <a:schemeClr val="bg1"/>
                </a:solidFill>
                <a:ea typeface="ＭＳ Ｐゴシック" charset="0"/>
                <a:cs typeface="ＭＳ Ｐゴシック" charset="0"/>
              </a:endParaRPr>
            </a:p>
          </p:txBody>
        </p:sp>
        <p:sp>
          <p:nvSpPr>
            <p:cNvPr id="18" name="Freeform 6"/>
            <p:cNvSpPr>
              <a:spLocks noChangeArrowheads="1"/>
            </p:cNvSpPr>
            <p:nvPr/>
          </p:nvSpPr>
          <p:spPr bwMode="auto">
            <a:xfrm>
              <a:off x="7704000" y="627991"/>
              <a:ext cx="236536" cy="150304"/>
            </a:xfrm>
            <a:custGeom>
              <a:avLst/>
              <a:gdLst>
                <a:gd name="T0" fmla="*/ 0 w 156"/>
                <a:gd name="T1" fmla="*/ 10930 h 94"/>
                <a:gd name="T2" fmla="*/ 872 w 156"/>
                <a:gd name="T3" fmla="*/ 6798 h 94"/>
                <a:gd name="T4" fmla="*/ 872 w 156"/>
                <a:gd name="T5" fmla="*/ 4019 h 94"/>
                <a:gd name="T6" fmla="*/ 1873 w 156"/>
                <a:gd name="T7" fmla="*/ 2775 h 94"/>
                <a:gd name="T8" fmla="*/ 2745 w 156"/>
                <a:gd name="T9" fmla="*/ 1211 h 94"/>
                <a:gd name="T10" fmla="*/ 4894 w 156"/>
                <a:gd name="T11" fmla="*/ 1211 h 94"/>
                <a:gd name="T12" fmla="*/ 7768 w 156"/>
                <a:gd name="T13" fmla="*/ 0 h 94"/>
                <a:gd name="T14" fmla="*/ 148883 w 156"/>
                <a:gd name="T15" fmla="*/ 0 h 94"/>
                <a:gd name="T16" fmla="*/ 148883 w 156"/>
                <a:gd name="T17" fmla="*/ 28160 h 94"/>
                <a:gd name="T18" fmla="*/ 45739 w 156"/>
                <a:gd name="T19" fmla="*/ 28160 h 94"/>
                <a:gd name="T20" fmla="*/ 43866 w 156"/>
                <a:gd name="T21" fmla="*/ 29361 h 94"/>
                <a:gd name="T22" fmla="*/ 43866 w 156"/>
                <a:gd name="T23" fmla="*/ 30573 h 94"/>
                <a:gd name="T24" fmla="*/ 43866 w 156"/>
                <a:gd name="T25" fmla="*/ 46734 h 94"/>
                <a:gd name="T26" fmla="*/ 43866 w 156"/>
                <a:gd name="T27" fmla="*/ 47935 h 94"/>
                <a:gd name="T28" fmla="*/ 44747 w 156"/>
                <a:gd name="T29" fmla="*/ 49508 h 94"/>
                <a:gd name="T30" fmla="*/ 45739 w 156"/>
                <a:gd name="T31" fmla="*/ 49508 h 94"/>
                <a:gd name="T32" fmla="*/ 142988 w 156"/>
                <a:gd name="T33" fmla="*/ 49508 h 94"/>
                <a:gd name="T34" fmla="*/ 146702 w 156"/>
                <a:gd name="T35" fmla="*/ 50720 h 94"/>
                <a:gd name="T36" fmla="*/ 147605 w 156"/>
                <a:gd name="T37" fmla="*/ 50720 h 94"/>
                <a:gd name="T38" fmla="*/ 148883 w 156"/>
                <a:gd name="T39" fmla="*/ 51965 h 94"/>
                <a:gd name="T40" fmla="*/ 149853 w 156"/>
                <a:gd name="T41" fmla="*/ 53531 h 94"/>
                <a:gd name="T42" fmla="*/ 150724 w 156"/>
                <a:gd name="T43" fmla="*/ 55944 h 94"/>
                <a:gd name="T44" fmla="*/ 151628 w 156"/>
                <a:gd name="T45" fmla="*/ 60073 h 94"/>
                <a:gd name="T46" fmla="*/ 151628 w 156"/>
                <a:gd name="T47" fmla="*/ 113614 h 94"/>
                <a:gd name="T48" fmla="*/ 150724 w 156"/>
                <a:gd name="T49" fmla="*/ 117594 h 94"/>
                <a:gd name="T50" fmla="*/ 149853 w 156"/>
                <a:gd name="T51" fmla="*/ 118806 h 94"/>
                <a:gd name="T52" fmla="*/ 148883 w 156"/>
                <a:gd name="T53" fmla="*/ 121614 h 94"/>
                <a:gd name="T54" fmla="*/ 147605 w 156"/>
                <a:gd name="T55" fmla="*/ 122825 h 94"/>
                <a:gd name="T56" fmla="*/ 146702 w 156"/>
                <a:gd name="T57" fmla="*/ 122825 h 94"/>
                <a:gd name="T58" fmla="*/ 142988 w 156"/>
                <a:gd name="T59" fmla="*/ 125756 h 94"/>
                <a:gd name="T60" fmla="*/ 0 w 156"/>
                <a:gd name="T61" fmla="*/ 125756 h 94"/>
                <a:gd name="T62" fmla="*/ 0 w 156"/>
                <a:gd name="T63" fmla="*/ 97454 h 94"/>
                <a:gd name="T64" fmla="*/ 105017 w 156"/>
                <a:gd name="T65" fmla="*/ 97454 h 94"/>
                <a:gd name="T66" fmla="*/ 106881 w 156"/>
                <a:gd name="T67" fmla="*/ 95031 h 94"/>
                <a:gd name="T68" fmla="*/ 107762 w 156"/>
                <a:gd name="T69" fmla="*/ 95031 h 94"/>
                <a:gd name="T70" fmla="*/ 107762 w 156"/>
                <a:gd name="T71" fmla="*/ 92256 h 94"/>
                <a:gd name="T72" fmla="*/ 107762 w 156"/>
                <a:gd name="T73" fmla="*/ 79022 h 94"/>
                <a:gd name="T74" fmla="*/ 106881 w 156"/>
                <a:gd name="T75" fmla="*/ 76091 h 94"/>
                <a:gd name="T76" fmla="*/ 105017 w 156"/>
                <a:gd name="T77" fmla="*/ 76091 h 94"/>
                <a:gd name="T78" fmla="*/ 7768 w 156"/>
                <a:gd name="T79" fmla="*/ 76091 h 94"/>
                <a:gd name="T80" fmla="*/ 4894 w 156"/>
                <a:gd name="T81" fmla="*/ 74893 h 94"/>
                <a:gd name="T82" fmla="*/ 2745 w 156"/>
                <a:gd name="T83" fmla="*/ 74893 h 94"/>
                <a:gd name="T84" fmla="*/ 1873 w 156"/>
                <a:gd name="T85" fmla="*/ 73678 h 94"/>
                <a:gd name="T86" fmla="*/ 872 w 156"/>
                <a:gd name="T87" fmla="*/ 72105 h 94"/>
                <a:gd name="T88" fmla="*/ 872 w 156"/>
                <a:gd name="T89" fmla="*/ 69659 h 94"/>
                <a:gd name="T90" fmla="*/ 0 w 156"/>
                <a:gd name="T91" fmla="*/ 64096 h 94"/>
                <a:gd name="T92" fmla="*/ 0 w 156"/>
                <a:gd name="T93" fmla="*/ 10930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6"/>
                <a:gd name="T142" fmla="*/ 0 h 94"/>
                <a:gd name="T143" fmla="*/ 156 w 156"/>
                <a:gd name="T144" fmla="*/ 94 h 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6" h="94">
                  <a:moveTo>
                    <a:pt x="0" y="8"/>
                  </a:moveTo>
                  <a:lnTo>
                    <a:pt x="1" y="5"/>
                  </a:lnTo>
                  <a:lnTo>
                    <a:pt x="1" y="3"/>
                  </a:lnTo>
                  <a:lnTo>
                    <a:pt x="2" y="2"/>
                  </a:lnTo>
                  <a:lnTo>
                    <a:pt x="3" y="1"/>
                  </a:lnTo>
                  <a:lnTo>
                    <a:pt x="5" y="1"/>
                  </a:lnTo>
                  <a:lnTo>
                    <a:pt x="8" y="0"/>
                  </a:lnTo>
                  <a:lnTo>
                    <a:pt x="153" y="0"/>
                  </a:lnTo>
                  <a:lnTo>
                    <a:pt x="153" y="21"/>
                  </a:lnTo>
                  <a:lnTo>
                    <a:pt x="47" y="21"/>
                  </a:lnTo>
                  <a:lnTo>
                    <a:pt x="45" y="22"/>
                  </a:lnTo>
                  <a:lnTo>
                    <a:pt x="45" y="23"/>
                  </a:lnTo>
                  <a:lnTo>
                    <a:pt x="45" y="35"/>
                  </a:lnTo>
                  <a:lnTo>
                    <a:pt x="45" y="36"/>
                  </a:lnTo>
                  <a:lnTo>
                    <a:pt x="46" y="37"/>
                  </a:lnTo>
                  <a:lnTo>
                    <a:pt x="47" y="37"/>
                  </a:lnTo>
                  <a:lnTo>
                    <a:pt x="147" y="37"/>
                  </a:lnTo>
                  <a:lnTo>
                    <a:pt x="151" y="38"/>
                  </a:lnTo>
                  <a:lnTo>
                    <a:pt x="152" y="38"/>
                  </a:lnTo>
                  <a:lnTo>
                    <a:pt x="153" y="39"/>
                  </a:lnTo>
                  <a:lnTo>
                    <a:pt x="154" y="40"/>
                  </a:lnTo>
                  <a:lnTo>
                    <a:pt x="155" y="42"/>
                  </a:lnTo>
                  <a:lnTo>
                    <a:pt x="156" y="45"/>
                  </a:lnTo>
                  <a:lnTo>
                    <a:pt x="156" y="85"/>
                  </a:lnTo>
                  <a:lnTo>
                    <a:pt x="155" y="88"/>
                  </a:lnTo>
                  <a:lnTo>
                    <a:pt x="154" y="89"/>
                  </a:lnTo>
                  <a:lnTo>
                    <a:pt x="153" y="91"/>
                  </a:lnTo>
                  <a:lnTo>
                    <a:pt x="152" y="92"/>
                  </a:lnTo>
                  <a:lnTo>
                    <a:pt x="151" y="92"/>
                  </a:lnTo>
                  <a:lnTo>
                    <a:pt x="147" y="94"/>
                  </a:lnTo>
                  <a:lnTo>
                    <a:pt x="0" y="94"/>
                  </a:lnTo>
                  <a:lnTo>
                    <a:pt x="0" y="73"/>
                  </a:lnTo>
                  <a:lnTo>
                    <a:pt x="108" y="73"/>
                  </a:lnTo>
                  <a:lnTo>
                    <a:pt x="110" y="71"/>
                  </a:lnTo>
                  <a:lnTo>
                    <a:pt x="111" y="71"/>
                  </a:lnTo>
                  <a:lnTo>
                    <a:pt x="111" y="69"/>
                  </a:lnTo>
                  <a:lnTo>
                    <a:pt x="111" y="59"/>
                  </a:lnTo>
                  <a:lnTo>
                    <a:pt x="110" y="57"/>
                  </a:lnTo>
                  <a:lnTo>
                    <a:pt x="108" y="57"/>
                  </a:lnTo>
                  <a:lnTo>
                    <a:pt x="8" y="57"/>
                  </a:lnTo>
                  <a:lnTo>
                    <a:pt x="5" y="56"/>
                  </a:lnTo>
                  <a:lnTo>
                    <a:pt x="3" y="56"/>
                  </a:lnTo>
                  <a:lnTo>
                    <a:pt x="2" y="55"/>
                  </a:lnTo>
                  <a:lnTo>
                    <a:pt x="1" y="54"/>
                  </a:lnTo>
                  <a:lnTo>
                    <a:pt x="1" y="52"/>
                  </a:lnTo>
                  <a:lnTo>
                    <a:pt x="0" y="4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19" name="Freeform 7"/>
            <p:cNvSpPr>
              <a:spLocks noChangeArrowheads="1"/>
            </p:cNvSpPr>
            <p:nvPr/>
          </p:nvSpPr>
          <p:spPr bwMode="auto">
            <a:xfrm>
              <a:off x="8593298" y="627991"/>
              <a:ext cx="194624" cy="150304"/>
            </a:xfrm>
            <a:custGeom>
              <a:avLst/>
              <a:gdLst>
                <a:gd name="T0" fmla="*/ 0 w 128"/>
                <a:gd name="T1" fmla="*/ 0 h 94"/>
                <a:gd name="T2" fmla="*/ 44459 w 128"/>
                <a:gd name="T3" fmla="*/ 0 h 94"/>
                <a:gd name="T4" fmla="*/ 44459 w 128"/>
                <a:gd name="T5" fmla="*/ 92256 h 94"/>
                <a:gd name="T6" fmla="*/ 45466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8737 w 128"/>
                <a:gd name="T17" fmla="*/ 125756 h 94"/>
                <a:gd name="T18" fmla="*/ 5059 w 128"/>
                <a:gd name="T19" fmla="*/ 122825 h 94"/>
                <a:gd name="T20" fmla="*/ 4056 w 128"/>
                <a:gd name="T21" fmla="*/ 122825 h 94"/>
                <a:gd name="T22" fmla="*/ 2768 w 128"/>
                <a:gd name="T23" fmla="*/ 121614 h 94"/>
                <a:gd name="T24" fmla="*/ 1884 w 128"/>
                <a:gd name="T25" fmla="*/ 118806 h 94"/>
                <a:gd name="T26" fmla="*/ 877 w 128"/>
                <a:gd name="T27" fmla="*/ 117594 h 94"/>
                <a:gd name="T28" fmla="*/ 0 w 128"/>
                <a:gd name="T29" fmla="*/ 113614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5" y="0"/>
                  </a:lnTo>
                  <a:lnTo>
                    <a:pt x="45" y="69"/>
                  </a:lnTo>
                  <a:lnTo>
                    <a:pt x="46" y="71"/>
                  </a:lnTo>
                  <a:lnTo>
                    <a:pt x="46" y="73"/>
                  </a:lnTo>
                  <a:lnTo>
                    <a:pt x="47" y="73"/>
                  </a:lnTo>
                  <a:lnTo>
                    <a:pt x="128" y="73"/>
                  </a:lnTo>
                  <a:lnTo>
                    <a:pt x="128" y="94"/>
                  </a:lnTo>
                  <a:lnTo>
                    <a:pt x="9" y="94"/>
                  </a:lnTo>
                  <a:lnTo>
                    <a:pt x="5" y="92"/>
                  </a:lnTo>
                  <a:lnTo>
                    <a:pt x="4" y="92"/>
                  </a:lnTo>
                  <a:lnTo>
                    <a:pt x="3" y="91"/>
                  </a:lnTo>
                  <a:lnTo>
                    <a:pt x="2" y="89"/>
                  </a:lnTo>
                  <a:lnTo>
                    <a:pt x="1" y="88"/>
                  </a:lnTo>
                  <a:lnTo>
                    <a:pt x="0" y="8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0" name="Freeform 8"/>
            <p:cNvSpPr>
              <a:spLocks noChangeArrowheads="1"/>
            </p:cNvSpPr>
            <p:nvPr/>
          </p:nvSpPr>
          <p:spPr bwMode="auto">
            <a:xfrm>
              <a:off x="8006535" y="453600"/>
              <a:ext cx="476926" cy="115137"/>
            </a:xfrm>
            <a:custGeom>
              <a:avLst/>
              <a:gdLst>
                <a:gd name="T0" fmla="*/ 50209 w 314"/>
                <a:gd name="T1" fmla="*/ 0 h 71"/>
                <a:gd name="T2" fmla="*/ 308398 w 314"/>
                <a:gd name="T3" fmla="*/ 0 h 71"/>
                <a:gd name="T4" fmla="*/ 260474 w 314"/>
                <a:gd name="T5" fmla="*/ 103362 h 71"/>
                <a:gd name="T6" fmla="*/ 0 w 314"/>
                <a:gd name="T7" fmla="*/ 103362 h 71"/>
                <a:gd name="T8" fmla="*/ 50209 w 314"/>
                <a:gd name="T9" fmla="*/ 0 h 71"/>
                <a:gd name="T10" fmla="*/ 0 60000 65536"/>
                <a:gd name="T11" fmla="*/ 0 60000 65536"/>
                <a:gd name="T12" fmla="*/ 0 60000 65536"/>
                <a:gd name="T13" fmla="*/ 0 60000 65536"/>
                <a:gd name="T14" fmla="*/ 0 60000 65536"/>
                <a:gd name="T15" fmla="*/ 0 w 314"/>
                <a:gd name="T16" fmla="*/ 0 h 71"/>
                <a:gd name="T17" fmla="*/ 314 w 314"/>
                <a:gd name="T18" fmla="*/ 71 h 71"/>
              </a:gdLst>
              <a:ahLst/>
              <a:cxnLst>
                <a:cxn ang="T10">
                  <a:pos x="T0" y="T1"/>
                </a:cxn>
                <a:cxn ang="T11">
                  <a:pos x="T2" y="T3"/>
                </a:cxn>
                <a:cxn ang="T12">
                  <a:pos x="T4" y="T5"/>
                </a:cxn>
                <a:cxn ang="T13">
                  <a:pos x="T6" y="T7"/>
                </a:cxn>
                <a:cxn ang="T14">
                  <a:pos x="T8" y="T9"/>
                </a:cxn>
              </a:cxnLst>
              <a:rect l="T15" t="T16" r="T17" b="T18"/>
              <a:pathLst>
                <a:path w="314" h="71">
                  <a:moveTo>
                    <a:pt x="51" y="0"/>
                  </a:moveTo>
                  <a:lnTo>
                    <a:pt x="314" y="0"/>
                  </a:lnTo>
                  <a:lnTo>
                    <a:pt x="265" y="71"/>
                  </a:lnTo>
                  <a:lnTo>
                    <a:pt x="0" y="71"/>
                  </a:lnTo>
                  <a:lnTo>
                    <a:pt x="5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grpSp>
    </p:spTree>
    <p:extLst>
      <p:ext uri="{BB962C8B-B14F-4D97-AF65-F5344CB8AC3E}">
        <p14:creationId xmlns:p14="http://schemas.microsoft.com/office/powerpoint/2010/main" val="78868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head. / table">
    <p:bg>
      <p:bgPr>
        <a:solidFill>
          <a:schemeClr val="bg1"/>
        </a:solidFill>
        <a:effectLst/>
      </p:bgPr>
    </p:bg>
    <p:spTree>
      <p:nvGrpSpPr>
        <p:cNvPr id="1" name=""/>
        <p:cNvGrpSpPr/>
        <p:nvPr/>
      </p:nvGrpSpPr>
      <p:grpSpPr>
        <a:xfrm>
          <a:off x="0" y="0"/>
          <a:ext cx="0" cy="0"/>
          <a:chOff x="0" y="0"/>
          <a:chExt cx="0" cy="0"/>
        </a:xfrm>
      </p:grpSpPr>
      <p:sp>
        <p:nvSpPr>
          <p:cNvPr id="2" name="Tabellenplatzhalter 2"/>
          <p:cNvSpPr>
            <a:spLocks noGrp="1"/>
          </p:cNvSpPr>
          <p:nvPr>
            <p:ph type="tbl" idx="1"/>
          </p:nvPr>
        </p:nvSpPr>
        <p:spPr>
          <a:xfrm>
            <a:off x="360001" y="1188000"/>
            <a:ext cx="8424000" cy="3582000"/>
          </a:xfrm>
          <a:prstGeom prst="rect">
            <a:avLst/>
          </a:prstGeom>
        </p:spPr>
        <p:txBody>
          <a:bodyPr>
            <a:normAutofit/>
          </a:bodyPr>
          <a:lstStyle>
            <a:lvl1pPr>
              <a:defRPr sz="1400" b="0">
                <a:solidFill>
                  <a:srgbClr val="000000"/>
                </a:solidFill>
              </a:defRPr>
            </a:lvl1pPr>
          </a:lstStyle>
          <a:p>
            <a:pPr lvl="0"/>
            <a:r>
              <a:rPr lang="de-DE" noProof="0" smtClean="0"/>
              <a:t>Tabelle durch Klicken auf Symbol hinzufügen</a:t>
            </a:r>
            <a:endParaRPr lang="de-DE" noProof="0" dirty="0" smtClean="0"/>
          </a:p>
        </p:txBody>
      </p:sp>
      <p:sp>
        <p:nvSpPr>
          <p:cNvPr id="8"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chemeClr val="tx2"/>
                </a:solidFill>
              </a:defRPr>
            </a:lvl1pPr>
          </a:lstStyle>
          <a:p>
            <a:r>
              <a:rPr lang="de-DE" smtClean="0"/>
              <a:t>Titelmasterformat durch Klicken bearbeiten</a:t>
            </a:r>
            <a:endParaRPr lang="de-DE" dirty="0"/>
          </a:p>
        </p:txBody>
      </p:sp>
      <p:sp>
        <p:nvSpPr>
          <p:cNvPr id="9" name="Textplatzhalter 3"/>
          <p:cNvSpPr>
            <a:spLocks noGrp="1"/>
          </p:cNvSpPr>
          <p:nvPr>
            <p:ph type="body" sz="quarter" idx="14"/>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rgbClr val="000000"/>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10"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11"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355132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head. / diagram">
    <p:bg>
      <p:bgPr>
        <a:solidFill>
          <a:schemeClr val="bg1"/>
        </a:solidFill>
        <a:effectLst/>
      </p:bgPr>
    </p:bg>
    <p:spTree>
      <p:nvGrpSpPr>
        <p:cNvPr id="1" name=""/>
        <p:cNvGrpSpPr/>
        <p:nvPr/>
      </p:nvGrpSpPr>
      <p:grpSpPr>
        <a:xfrm>
          <a:off x="0" y="0"/>
          <a:ext cx="0" cy="0"/>
          <a:chOff x="0" y="0"/>
          <a:chExt cx="0" cy="0"/>
        </a:xfrm>
      </p:grpSpPr>
      <p:sp>
        <p:nvSpPr>
          <p:cNvPr id="2" name="Diagrammplatzhalter 2"/>
          <p:cNvSpPr>
            <a:spLocks noGrp="1"/>
          </p:cNvSpPr>
          <p:nvPr>
            <p:ph type="chart" idx="1"/>
          </p:nvPr>
        </p:nvSpPr>
        <p:spPr>
          <a:xfrm>
            <a:off x="360000" y="1188000"/>
            <a:ext cx="8424000" cy="3582000"/>
          </a:xfrm>
          <a:prstGeom prst="rect">
            <a:avLst/>
          </a:prstGeom>
        </p:spPr>
        <p:txBody>
          <a:bodyPr>
            <a:normAutofit/>
          </a:bodyPr>
          <a:lstStyle>
            <a:lvl1pPr>
              <a:defRPr sz="1400" b="0">
                <a:solidFill>
                  <a:srgbClr val="000000"/>
                </a:solidFill>
              </a:defRPr>
            </a:lvl1pPr>
          </a:lstStyle>
          <a:p>
            <a:pPr lvl="0"/>
            <a:r>
              <a:rPr lang="de-DE" noProof="0" smtClean="0"/>
              <a:t>Diagramm durch Klicken auf Symbol hinzufügen</a:t>
            </a:r>
            <a:endParaRPr lang="de-DE" noProof="0" dirty="0" smtClean="0"/>
          </a:p>
        </p:txBody>
      </p:sp>
      <p:sp>
        <p:nvSpPr>
          <p:cNvPr id="8"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rgbClr val="F86A16"/>
                </a:solidFill>
              </a:defRPr>
            </a:lvl1pPr>
          </a:lstStyle>
          <a:p>
            <a:r>
              <a:rPr lang="de-DE" smtClean="0"/>
              <a:t>Titelmasterformat durch Klicken bearbeiten</a:t>
            </a:r>
            <a:endParaRPr lang="de-DE" dirty="0"/>
          </a:p>
        </p:txBody>
      </p:sp>
      <p:sp>
        <p:nvSpPr>
          <p:cNvPr id="9" name="Textplatzhalter 3"/>
          <p:cNvSpPr>
            <a:spLocks noGrp="1"/>
          </p:cNvSpPr>
          <p:nvPr>
            <p:ph type="body" sz="quarter" idx="14"/>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rgbClr val="000000"/>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10"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11"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212378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 title + subhead. w/o image">
    <p:bg>
      <p:bgPr>
        <a:solidFill>
          <a:srgbClr val="B7BFC9"/>
        </a:solidFill>
        <a:effectLst/>
      </p:bgPr>
    </p:bg>
    <p:spTree>
      <p:nvGrpSpPr>
        <p:cNvPr id="1" name=""/>
        <p:cNvGrpSpPr/>
        <p:nvPr/>
      </p:nvGrpSpPr>
      <p:grpSpPr>
        <a:xfrm>
          <a:off x="0" y="0"/>
          <a:ext cx="0" cy="0"/>
          <a:chOff x="0" y="0"/>
          <a:chExt cx="0" cy="0"/>
        </a:xfrm>
      </p:grpSpPr>
      <p:sp>
        <p:nvSpPr>
          <p:cNvPr id="96" name="Titel 1"/>
          <p:cNvSpPr>
            <a:spLocks noGrp="1"/>
          </p:cNvSpPr>
          <p:nvPr>
            <p:ph type="title"/>
          </p:nvPr>
        </p:nvSpPr>
        <p:spPr>
          <a:xfrm>
            <a:off x="720000" y="3492000"/>
            <a:ext cx="7704000" cy="864000"/>
          </a:xfrm>
        </p:spPr>
        <p:txBody>
          <a:bodyPr anchor="b" anchorCtr="0"/>
          <a:lstStyle>
            <a:lvl1pPr algn="l">
              <a:lnSpc>
                <a:spcPct val="100000"/>
              </a:lnSpc>
              <a:defRPr sz="2201" b="1" cap="none">
                <a:solidFill>
                  <a:srgbClr val="000000"/>
                </a:solidFill>
              </a:defRPr>
            </a:lvl1pPr>
          </a:lstStyle>
          <a:p>
            <a:r>
              <a:rPr lang="de-DE" noProof="0" smtClean="0"/>
              <a:t>Titelmasterformat durch Klicken bearbeiten</a:t>
            </a:r>
            <a:endParaRPr lang="en-GB" noProof="0" dirty="0"/>
          </a:p>
        </p:txBody>
      </p:sp>
      <p:sp>
        <p:nvSpPr>
          <p:cNvPr id="98" name="Textplatzhalter 2"/>
          <p:cNvSpPr>
            <a:spLocks noGrp="1"/>
          </p:cNvSpPr>
          <p:nvPr>
            <p:ph type="body" idx="1" hasCustomPrompt="1"/>
          </p:nvPr>
        </p:nvSpPr>
        <p:spPr>
          <a:xfrm>
            <a:off x="720000" y="4392000"/>
            <a:ext cx="7704000" cy="288000"/>
          </a:xfrm>
          <a:prstGeom prst="rect">
            <a:avLst/>
          </a:prstGeom>
        </p:spPr>
        <p:txBody>
          <a:bodyPr anchor="b">
            <a:noAutofit/>
          </a:bodyPr>
          <a:lstStyle>
            <a:lvl1pPr marL="0" indent="0">
              <a:lnSpc>
                <a:spcPct val="110000"/>
              </a:lnSpc>
              <a:spcAft>
                <a:spcPts val="0"/>
              </a:spcAft>
              <a:buNone/>
              <a:defRPr sz="1400" b="0">
                <a:solidFill>
                  <a:srgbClr val="000000"/>
                </a:solidFill>
              </a:defRPr>
            </a:lvl1pPr>
            <a:lvl2pPr marL="457203" indent="0">
              <a:buNone/>
              <a:defRPr sz="1800"/>
            </a:lvl2pPr>
            <a:lvl3pPr marL="914407" indent="0">
              <a:buNone/>
              <a:defRPr sz="1600"/>
            </a:lvl3pPr>
            <a:lvl4pPr marL="1371610" indent="0">
              <a:buNone/>
              <a:defRPr sz="1400"/>
            </a:lvl4pPr>
            <a:lvl5pPr marL="1828813" indent="0">
              <a:buNone/>
              <a:defRPr sz="1400"/>
            </a:lvl5pPr>
            <a:lvl6pPr marL="2286017" indent="0">
              <a:buNone/>
              <a:defRPr sz="1400"/>
            </a:lvl6pPr>
            <a:lvl7pPr marL="2743220" indent="0">
              <a:buNone/>
              <a:defRPr sz="1400"/>
            </a:lvl7pPr>
            <a:lvl8pPr marL="3200424" indent="0">
              <a:buNone/>
              <a:defRPr sz="1400"/>
            </a:lvl8pPr>
            <a:lvl9pPr marL="3657627" indent="0">
              <a:buNone/>
              <a:defRPr sz="1400"/>
            </a:lvl9pPr>
          </a:lstStyle>
          <a:p>
            <a:pPr lvl="0"/>
            <a:r>
              <a:rPr lang="en-GB" noProof="0" dirty="0" smtClean="0"/>
              <a:t>First name family name – Place</a:t>
            </a:r>
          </a:p>
        </p:txBody>
      </p:sp>
      <p:sp>
        <p:nvSpPr>
          <p:cNvPr id="5" name="Freihandform 4"/>
          <p:cNvSpPr/>
          <p:nvPr userDrawn="1"/>
        </p:nvSpPr>
        <p:spPr>
          <a:xfrm>
            <a:off x="6090674" y="4963075"/>
            <a:ext cx="3059452" cy="183600"/>
          </a:xfrm>
          <a:custGeom>
            <a:avLst/>
            <a:gdLst>
              <a:gd name="connsiteX0" fmla="*/ 2624404 w 2627652"/>
              <a:gd name="connsiteY0" fmla="*/ 0 h 185143"/>
              <a:gd name="connsiteX1" fmla="*/ 123425 w 2627652"/>
              <a:gd name="connsiteY1" fmla="*/ 3248 h 185143"/>
              <a:gd name="connsiteX2" fmla="*/ 0 w 2627652"/>
              <a:gd name="connsiteY2" fmla="*/ 185143 h 185143"/>
              <a:gd name="connsiteX3" fmla="*/ 2627652 w 2627652"/>
              <a:gd name="connsiteY3" fmla="*/ 181895 h 185143"/>
              <a:gd name="connsiteX4" fmla="*/ 2624404 w 2627652"/>
              <a:gd name="connsiteY4" fmla="*/ 0 h 185143"/>
              <a:gd name="connsiteX0" fmla="*/ 2529154 w 2627652"/>
              <a:gd name="connsiteY0" fmla="*/ 3102 h 181895"/>
              <a:gd name="connsiteX1" fmla="*/ 123425 w 2627652"/>
              <a:gd name="connsiteY1" fmla="*/ 0 h 181895"/>
              <a:gd name="connsiteX2" fmla="*/ 0 w 2627652"/>
              <a:gd name="connsiteY2" fmla="*/ 181895 h 181895"/>
              <a:gd name="connsiteX3" fmla="*/ 2627652 w 2627652"/>
              <a:gd name="connsiteY3" fmla="*/ 178647 h 181895"/>
              <a:gd name="connsiteX4" fmla="*/ 2529154 w 2627652"/>
              <a:gd name="connsiteY4" fmla="*/ 3102 h 181895"/>
              <a:gd name="connsiteX0" fmla="*/ 2630754 w 2630901"/>
              <a:gd name="connsiteY0" fmla="*/ 6277 h 181895"/>
              <a:gd name="connsiteX1" fmla="*/ 123425 w 2630901"/>
              <a:gd name="connsiteY1" fmla="*/ 0 h 181895"/>
              <a:gd name="connsiteX2" fmla="*/ 0 w 2630901"/>
              <a:gd name="connsiteY2" fmla="*/ 181895 h 181895"/>
              <a:gd name="connsiteX3" fmla="*/ 2627652 w 2630901"/>
              <a:gd name="connsiteY3" fmla="*/ 178647 h 181895"/>
              <a:gd name="connsiteX4" fmla="*/ 2630754 w 2630901"/>
              <a:gd name="connsiteY4" fmla="*/ 6277 h 181895"/>
              <a:gd name="connsiteX0" fmla="*/ 2630754 w 2630901"/>
              <a:gd name="connsiteY0" fmla="*/ 0 h 181968"/>
              <a:gd name="connsiteX1" fmla="*/ 123425 w 2630901"/>
              <a:gd name="connsiteY1" fmla="*/ 73 h 181968"/>
              <a:gd name="connsiteX2" fmla="*/ 0 w 2630901"/>
              <a:gd name="connsiteY2" fmla="*/ 181968 h 181968"/>
              <a:gd name="connsiteX3" fmla="*/ 2627652 w 2630901"/>
              <a:gd name="connsiteY3" fmla="*/ 178720 h 181968"/>
              <a:gd name="connsiteX4" fmla="*/ 2630754 w 2630901"/>
              <a:gd name="connsiteY4" fmla="*/ 0 h 181968"/>
              <a:gd name="connsiteX0" fmla="*/ 2630754 w 2634002"/>
              <a:gd name="connsiteY0" fmla="*/ 0 h 181968"/>
              <a:gd name="connsiteX1" fmla="*/ 123425 w 2634002"/>
              <a:gd name="connsiteY1" fmla="*/ 73 h 181968"/>
              <a:gd name="connsiteX2" fmla="*/ 0 w 2634002"/>
              <a:gd name="connsiteY2" fmla="*/ 181968 h 181968"/>
              <a:gd name="connsiteX3" fmla="*/ 2634002 w 2634002"/>
              <a:gd name="connsiteY3" fmla="*/ 178720 h 181968"/>
              <a:gd name="connsiteX4" fmla="*/ 2630754 w 2634002"/>
              <a:gd name="connsiteY4" fmla="*/ 0 h 181968"/>
              <a:gd name="connsiteX0" fmla="*/ 2630754 w 2630759"/>
              <a:gd name="connsiteY0" fmla="*/ 0 h 181968"/>
              <a:gd name="connsiteX1" fmla="*/ 123425 w 2630759"/>
              <a:gd name="connsiteY1" fmla="*/ 73 h 181968"/>
              <a:gd name="connsiteX2" fmla="*/ 0 w 2630759"/>
              <a:gd name="connsiteY2" fmla="*/ 181968 h 181968"/>
              <a:gd name="connsiteX3" fmla="*/ 2468902 w 2630759"/>
              <a:gd name="connsiteY3" fmla="*/ 118395 h 181968"/>
              <a:gd name="connsiteX4" fmla="*/ 2630754 w 2630759"/>
              <a:gd name="connsiteY4" fmla="*/ 0 h 181968"/>
              <a:gd name="connsiteX0" fmla="*/ 2630754 w 2631075"/>
              <a:gd name="connsiteY0" fmla="*/ 0 h 181968"/>
              <a:gd name="connsiteX1" fmla="*/ 123425 w 2631075"/>
              <a:gd name="connsiteY1" fmla="*/ 73 h 181968"/>
              <a:gd name="connsiteX2" fmla="*/ 0 w 2631075"/>
              <a:gd name="connsiteY2" fmla="*/ 181968 h 181968"/>
              <a:gd name="connsiteX3" fmla="*/ 2630827 w 2631075"/>
              <a:gd name="connsiteY3" fmla="*/ 181895 h 181968"/>
              <a:gd name="connsiteX4" fmla="*/ 2630754 w 2631075"/>
              <a:gd name="connsiteY4" fmla="*/ 0 h 181968"/>
              <a:gd name="connsiteX0" fmla="*/ 3046679 w 3046681"/>
              <a:gd name="connsiteY0" fmla="*/ 0 h 181968"/>
              <a:gd name="connsiteX1" fmla="*/ 123425 w 3046681"/>
              <a:gd name="connsiteY1" fmla="*/ 73 h 181968"/>
              <a:gd name="connsiteX2" fmla="*/ 0 w 3046681"/>
              <a:gd name="connsiteY2" fmla="*/ 181968 h 181968"/>
              <a:gd name="connsiteX3" fmla="*/ 2630827 w 3046681"/>
              <a:gd name="connsiteY3" fmla="*/ 181895 h 181968"/>
              <a:gd name="connsiteX4" fmla="*/ 3046679 w 3046681"/>
              <a:gd name="connsiteY4" fmla="*/ 0 h 181968"/>
              <a:gd name="connsiteX0" fmla="*/ 3046679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3046679 w 3049927"/>
              <a:gd name="connsiteY4" fmla="*/ 0 h 181968"/>
              <a:gd name="connsiteX0" fmla="*/ 3056204 w 3056300"/>
              <a:gd name="connsiteY0" fmla="*/ 0 h 181968"/>
              <a:gd name="connsiteX1" fmla="*/ 123425 w 3056300"/>
              <a:gd name="connsiteY1" fmla="*/ 73 h 181968"/>
              <a:gd name="connsiteX2" fmla="*/ 0 w 3056300"/>
              <a:gd name="connsiteY2" fmla="*/ 181968 h 181968"/>
              <a:gd name="connsiteX3" fmla="*/ 3049927 w 3056300"/>
              <a:gd name="connsiteY3" fmla="*/ 181895 h 181968"/>
              <a:gd name="connsiteX4" fmla="*/ 3056204 w 3056300"/>
              <a:gd name="connsiteY4" fmla="*/ 0 h 181968"/>
              <a:gd name="connsiteX0" fmla="*/ 2980004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2980004 w 3049927"/>
              <a:gd name="connsiteY4" fmla="*/ 0 h 181968"/>
              <a:gd name="connsiteX0" fmla="*/ 2980004 w 2980039"/>
              <a:gd name="connsiteY0" fmla="*/ 0 h 181968"/>
              <a:gd name="connsiteX1" fmla="*/ 123425 w 2980039"/>
              <a:gd name="connsiteY1" fmla="*/ 73 h 181968"/>
              <a:gd name="connsiteX2" fmla="*/ 0 w 2980039"/>
              <a:gd name="connsiteY2" fmla="*/ 181968 h 181968"/>
              <a:gd name="connsiteX3" fmla="*/ 2957852 w 2980039"/>
              <a:gd name="connsiteY3" fmla="*/ 175545 h 181968"/>
              <a:gd name="connsiteX4" fmla="*/ 2980004 w 2980039"/>
              <a:gd name="connsiteY4" fmla="*/ 0 h 181968"/>
              <a:gd name="connsiteX0" fmla="*/ 29800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29800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08870 h 181968"/>
              <a:gd name="connsiteX4" fmla="*/ 3056204 w 3059452"/>
              <a:gd name="connsiteY4" fmla="*/ 0 h 181968"/>
              <a:gd name="connsiteX0" fmla="*/ 3056204 w 3056525"/>
              <a:gd name="connsiteY0" fmla="*/ 0 h 185070"/>
              <a:gd name="connsiteX1" fmla="*/ 123425 w 3056525"/>
              <a:gd name="connsiteY1" fmla="*/ 73 h 185070"/>
              <a:gd name="connsiteX2" fmla="*/ 0 w 3056525"/>
              <a:gd name="connsiteY2" fmla="*/ 181968 h 185070"/>
              <a:gd name="connsiteX3" fmla="*/ 3056277 w 3056525"/>
              <a:gd name="connsiteY3" fmla="*/ 185070 h 185070"/>
              <a:gd name="connsiteX4" fmla="*/ 3056204 w 3056525"/>
              <a:gd name="connsiteY4" fmla="*/ 0 h 185070"/>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1839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81895 h 181968"/>
              <a:gd name="connsiteX4" fmla="*/ 3056204 w 3059452"/>
              <a:gd name="connsiteY4" fmla="*/ 0 h 181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452" h="181968">
                <a:moveTo>
                  <a:pt x="3056204" y="0"/>
                </a:moveTo>
                <a:lnTo>
                  <a:pt x="123425" y="73"/>
                </a:lnTo>
                <a:lnTo>
                  <a:pt x="0" y="181968"/>
                </a:lnTo>
                <a:lnTo>
                  <a:pt x="3059452" y="181895"/>
                </a:lnTo>
                <a:cubicBezTo>
                  <a:pt x="3058369" y="121263"/>
                  <a:pt x="3057287" y="60632"/>
                  <a:pt x="3056204" y="0"/>
                </a:cubicBezTo>
                <a:close/>
              </a:path>
            </a:pathLst>
          </a:custGeom>
          <a:solidFill>
            <a:schemeClr val="tx2"/>
          </a:solidFill>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noProof="0" dirty="0" smtClean="0">
              <a:ln>
                <a:noFill/>
              </a:ln>
              <a:solidFill>
                <a:schemeClr val="tx1"/>
              </a:solidFill>
              <a:effectLst/>
              <a:latin typeface="Arial"/>
            </a:endParaRPr>
          </a:p>
        </p:txBody>
      </p:sp>
      <p:grpSp>
        <p:nvGrpSpPr>
          <p:cNvPr id="6" name="Group 2"/>
          <p:cNvGrpSpPr>
            <a:grpSpLocks/>
          </p:cNvGrpSpPr>
          <p:nvPr userDrawn="1"/>
        </p:nvGrpSpPr>
        <p:grpSpPr bwMode="auto">
          <a:xfrm>
            <a:off x="3203850" y="1879349"/>
            <a:ext cx="2736302" cy="818824"/>
            <a:chOff x="1755" y="1823"/>
            <a:chExt cx="2249" cy="673"/>
          </a:xfrm>
        </p:grpSpPr>
        <p:sp>
          <p:nvSpPr>
            <p:cNvPr id="7" name="Freeform 3"/>
            <p:cNvSpPr>
              <a:spLocks noChangeArrowheads="1"/>
            </p:cNvSpPr>
            <p:nvPr/>
          </p:nvSpPr>
          <p:spPr bwMode="auto">
            <a:xfrm>
              <a:off x="2306" y="2185"/>
              <a:ext cx="520" cy="312"/>
            </a:xfrm>
            <a:custGeom>
              <a:avLst/>
              <a:gdLst>
                <a:gd name="T0" fmla="*/ 0 w 164"/>
                <a:gd name="T1" fmla="*/ 0 h 94"/>
                <a:gd name="T2" fmla="*/ 166689 w 164"/>
                <a:gd name="T3" fmla="*/ 0 h 94"/>
                <a:gd name="T4" fmla="*/ 166689 w 164"/>
                <a:gd name="T5" fmla="*/ 28160 h 94"/>
                <a:gd name="T6" fmla="*/ 105734 w 164"/>
                <a:gd name="T7" fmla="*/ 28160 h 94"/>
                <a:gd name="T8" fmla="*/ 105734 w 164"/>
                <a:gd name="T9" fmla="*/ 125756 h 94"/>
                <a:gd name="T10" fmla="*/ 60853 w 164"/>
                <a:gd name="T11" fmla="*/ 125756 h 94"/>
                <a:gd name="T12" fmla="*/ 60853 w 164"/>
                <a:gd name="T13" fmla="*/ 28160 h 94"/>
                <a:gd name="T14" fmla="*/ 0 w 164"/>
                <a:gd name="T15" fmla="*/ 28160 h 94"/>
                <a:gd name="T16" fmla="*/ 0 w 164"/>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94"/>
                <a:gd name="T29" fmla="*/ 164 w 164"/>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94">
                  <a:moveTo>
                    <a:pt x="0" y="0"/>
                  </a:moveTo>
                  <a:lnTo>
                    <a:pt x="164" y="0"/>
                  </a:lnTo>
                  <a:lnTo>
                    <a:pt x="164" y="21"/>
                  </a:lnTo>
                  <a:lnTo>
                    <a:pt x="104" y="21"/>
                  </a:lnTo>
                  <a:lnTo>
                    <a:pt x="104" y="94"/>
                  </a:lnTo>
                  <a:lnTo>
                    <a:pt x="60" y="94"/>
                  </a:lnTo>
                  <a:lnTo>
                    <a:pt x="60"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a:p>
          </p:txBody>
        </p:sp>
        <p:sp>
          <p:nvSpPr>
            <p:cNvPr id="8" name="Freeform 4"/>
            <p:cNvSpPr>
              <a:spLocks noChangeArrowheads="1"/>
            </p:cNvSpPr>
            <p:nvPr/>
          </p:nvSpPr>
          <p:spPr bwMode="auto">
            <a:xfrm>
              <a:off x="3159" y="2185"/>
              <a:ext cx="404" cy="312"/>
            </a:xfrm>
            <a:custGeom>
              <a:avLst/>
              <a:gdLst>
                <a:gd name="T0" fmla="*/ 0 w 128"/>
                <a:gd name="T1" fmla="*/ 0 h 94"/>
                <a:gd name="T2" fmla="*/ 43585 w 128"/>
                <a:gd name="T3" fmla="*/ 0 h 94"/>
                <a:gd name="T4" fmla="*/ 43585 w 128"/>
                <a:gd name="T5" fmla="*/ 92256 h 94"/>
                <a:gd name="T6" fmla="*/ 44459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7831 w 128"/>
                <a:gd name="T17" fmla="*/ 125756 h 94"/>
                <a:gd name="T18" fmla="*/ 4056 w 128"/>
                <a:gd name="T19" fmla="*/ 122825 h 94"/>
                <a:gd name="T20" fmla="*/ 2768 w 128"/>
                <a:gd name="T21" fmla="*/ 121614 h 94"/>
                <a:gd name="T22" fmla="*/ 1884 w 128"/>
                <a:gd name="T23" fmla="*/ 121614 h 94"/>
                <a:gd name="T24" fmla="*/ 877 w 128"/>
                <a:gd name="T25" fmla="*/ 118806 h 94"/>
                <a:gd name="T26" fmla="*/ 0 w 128"/>
                <a:gd name="T27" fmla="*/ 117594 h 94"/>
                <a:gd name="T28" fmla="*/ 0 w 128"/>
                <a:gd name="T29" fmla="*/ 112403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4" y="0"/>
                  </a:lnTo>
                  <a:lnTo>
                    <a:pt x="44" y="69"/>
                  </a:lnTo>
                  <a:lnTo>
                    <a:pt x="45" y="71"/>
                  </a:lnTo>
                  <a:lnTo>
                    <a:pt x="46" y="73"/>
                  </a:lnTo>
                  <a:lnTo>
                    <a:pt x="47" y="73"/>
                  </a:lnTo>
                  <a:lnTo>
                    <a:pt x="128" y="73"/>
                  </a:lnTo>
                  <a:lnTo>
                    <a:pt x="128" y="94"/>
                  </a:lnTo>
                  <a:lnTo>
                    <a:pt x="8" y="94"/>
                  </a:lnTo>
                  <a:lnTo>
                    <a:pt x="4" y="92"/>
                  </a:lnTo>
                  <a:lnTo>
                    <a:pt x="3" y="91"/>
                  </a:lnTo>
                  <a:lnTo>
                    <a:pt x="2" y="91"/>
                  </a:lnTo>
                  <a:lnTo>
                    <a:pt x="1" y="89"/>
                  </a:lnTo>
                  <a:lnTo>
                    <a:pt x="0" y="88"/>
                  </a:lnTo>
                  <a:lnTo>
                    <a:pt x="0" y="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a:p>
          </p:txBody>
        </p:sp>
        <p:sp>
          <p:nvSpPr>
            <p:cNvPr id="9" name="Rectangle 5"/>
            <p:cNvSpPr>
              <a:spLocks noChangeArrowheads="1"/>
            </p:cNvSpPr>
            <p:nvPr/>
          </p:nvSpPr>
          <p:spPr bwMode="auto">
            <a:xfrm>
              <a:off x="2889" y="2185"/>
              <a:ext cx="137" cy="312"/>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buClr>
                  <a:srgbClr val="000000"/>
                </a:buClr>
                <a:buSzPct val="100000"/>
                <a:buFont typeface="Times New Roman" charset="0"/>
                <a:buNone/>
              </a:pPr>
              <a:endParaRPr lang="en-GB" noProof="0">
                <a:solidFill>
                  <a:schemeClr val="bg1"/>
                </a:solidFill>
                <a:ea typeface="ＭＳ Ｐゴシック" charset="0"/>
                <a:cs typeface="ＭＳ Ｐゴシック" charset="0"/>
              </a:endParaRPr>
            </a:p>
          </p:txBody>
        </p:sp>
        <p:sp>
          <p:nvSpPr>
            <p:cNvPr id="10" name="Freeform 6"/>
            <p:cNvSpPr>
              <a:spLocks noChangeArrowheads="1"/>
            </p:cNvSpPr>
            <p:nvPr/>
          </p:nvSpPr>
          <p:spPr bwMode="auto">
            <a:xfrm>
              <a:off x="1755" y="2185"/>
              <a:ext cx="491" cy="312"/>
            </a:xfrm>
            <a:custGeom>
              <a:avLst/>
              <a:gdLst>
                <a:gd name="T0" fmla="*/ 0 w 156"/>
                <a:gd name="T1" fmla="*/ 10930 h 94"/>
                <a:gd name="T2" fmla="*/ 872 w 156"/>
                <a:gd name="T3" fmla="*/ 6798 h 94"/>
                <a:gd name="T4" fmla="*/ 872 w 156"/>
                <a:gd name="T5" fmla="*/ 4019 h 94"/>
                <a:gd name="T6" fmla="*/ 1873 w 156"/>
                <a:gd name="T7" fmla="*/ 2775 h 94"/>
                <a:gd name="T8" fmla="*/ 2745 w 156"/>
                <a:gd name="T9" fmla="*/ 1211 h 94"/>
                <a:gd name="T10" fmla="*/ 4894 w 156"/>
                <a:gd name="T11" fmla="*/ 1211 h 94"/>
                <a:gd name="T12" fmla="*/ 7768 w 156"/>
                <a:gd name="T13" fmla="*/ 0 h 94"/>
                <a:gd name="T14" fmla="*/ 148883 w 156"/>
                <a:gd name="T15" fmla="*/ 0 h 94"/>
                <a:gd name="T16" fmla="*/ 148883 w 156"/>
                <a:gd name="T17" fmla="*/ 28160 h 94"/>
                <a:gd name="T18" fmla="*/ 45739 w 156"/>
                <a:gd name="T19" fmla="*/ 28160 h 94"/>
                <a:gd name="T20" fmla="*/ 43866 w 156"/>
                <a:gd name="T21" fmla="*/ 29361 h 94"/>
                <a:gd name="T22" fmla="*/ 43866 w 156"/>
                <a:gd name="T23" fmla="*/ 30573 h 94"/>
                <a:gd name="T24" fmla="*/ 43866 w 156"/>
                <a:gd name="T25" fmla="*/ 46734 h 94"/>
                <a:gd name="T26" fmla="*/ 43866 w 156"/>
                <a:gd name="T27" fmla="*/ 47935 h 94"/>
                <a:gd name="T28" fmla="*/ 44747 w 156"/>
                <a:gd name="T29" fmla="*/ 49508 h 94"/>
                <a:gd name="T30" fmla="*/ 45739 w 156"/>
                <a:gd name="T31" fmla="*/ 49508 h 94"/>
                <a:gd name="T32" fmla="*/ 142988 w 156"/>
                <a:gd name="T33" fmla="*/ 49508 h 94"/>
                <a:gd name="T34" fmla="*/ 146702 w 156"/>
                <a:gd name="T35" fmla="*/ 50720 h 94"/>
                <a:gd name="T36" fmla="*/ 147605 w 156"/>
                <a:gd name="T37" fmla="*/ 50720 h 94"/>
                <a:gd name="T38" fmla="*/ 148883 w 156"/>
                <a:gd name="T39" fmla="*/ 51965 h 94"/>
                <a:gd name="T40" fmla="*/ 149853 w 156"/>
                <a:gd name="T41" fmla="*/ 53531 h 94"/>
                <a:gd name="T42" fmla="*/ 150724 w 156"/>
                <a:gd name="T43" fmla="*/ 55944 h 94"/>
                <a:gd name="T44" fmla="*/ 151628 w 156"/>
                <a:gd name="T45" fmla="*/ 60073 h 94"/>
                <a:gd name="T46" fmla="*/ 151628 w 156"/>
                <a:gd name="T47" fmla="*/ 113614 h 94"/>
                <a:gd name="T48" fmla="*/ 150724 w 156"/>
                <a:gd name="T49" fmla="*/ 117594 h 94"/>
                <a:gd name="T50" fmla="*/ 149853 w 156"/>
                <a:gd name="T51" fmla="*/ 118806 h 94"/>
                <a:gd name="T52" fmla="*/ 148883 w 156"/>
                <a:gd name="T53" fmla="*/ 121614 h 94"/>
                <a:gd name="T54" fmla="*/ 147605 w 156"/>
                <a:gd name="T55" fmla="*/ 122825 h 94"/>
                <a:gd name="T56" fmla="*/ 146702 w 156"/>
                <a:gd name="T57" fmla="*/ 122825 h 94"/>
                <a:gd name="T58" fmla="*/ 142988 w 156"/>
                <a:gd name="T59" fmla="*/ 125756 h 94"/>
                <a:gd name="T60" fmla="*/ 0 w 156"/>
                <a:gd name="T61" fmla="*/ 125756 h 94"/>
                <a:gd name="T62" fmla="*/ 0 w 156"/>
                <a:gd name="T63" fmla="*/ 97454 h 94"/>
                <a:gd name="T64" fmla="*/ 105017 w 156"/>
                <a:gd name="T65" fmla="*/ 97454 h 94"/>
                <a:gd name="T66" fmla="*/ 106881 w 156"/>
                <a:gd name="T67" fmla="*/ 95031 h 94"/>
                <a:gd name="T68" fmla="*/ 107762 w 156"/>
                <a:gd name="T69" fmla="*/ 95031 h 94"/>
                <a:gd name="T70" fmla="*/ 107762 w 156"/>
                <a:gd name="T71" fmla="*/ 92256 h 94"/>
                <a:gd name="T72" fmla="*/ 107762 w 156"/>
                <a:gd name="T73" fmla="*/ 79022 h 94"/>
                <a:gd name="T74" fmla="*/ 106881 w 156"/>
                <a:gd name="T75" fmla="*/ 76091 h 94"/>
                <a:gd name="T76" fmla="*/ 105017 w 156"/>
                <a:gd name="T77" fmla="*/ 76091 h 94"/>
                <a:gd name="T78" fmla="*/ 7768 w 156"/>
                <a:gd name="T79" fmla="*/ 76091 h 94"/>
                <a:gd name="T80" fmla="*/ 4894 w 156"/>
                <a:gd name="T81" fmla="*/ 74893 h 94"/>
                <a:gd name="T82" fmla="*/ 2745 w 156"/>
                <a:gd name="T83" fmla="*/ 74893 h 94"/>
                <a:gd name="T84" fmla="*/ 1873 w 156"/>
                <a:gd name="T85" fmla="*/ 73678 h 94"/>
                <a:gd name="T86" fmla="*/ 872 w 156"/>
                <a:gd name="T87" fmla="*/ 72105 h 94"/>
                <a:gd name="T88" fmla="*/ 872 w 156"/>
                <a:gd name="T89" fmla="*/ 69659 h 94"/>
                <a:gd name="T90" fmla="*/ 0 w 156"/>
                <a:gd name="T91" fmla="*/ 64096 h 94"/>
                <a:gd name="T92" fmla="*/ 0 w 156"/>
                <a:gd name="T93" fmla="*/ 10930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6"/>
                <a:gd name="T142" fmla="*/ 0 h 94"/>
                <a:gd name="T143" fmla="*/ 156 w 156"/>
                <a:gd name="T144" fmla="*/ 94 h 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6" h="94">
                  <a:moveTo>
                    <a:pt x="0" y="8"/>
                  </a:moveTo>
                  <a:lnTo>
                    <a:pt x="1" y="5"/>
                  </a:lnTo>
                  <a:lnTo>
                    <a:pt x="1" y="3"/>
                  </a:lnTo>
                  <a:lnTo>
                    <a:pt x="2" y="2"/>
                  </a:lnTo>
                  <a:lnTo>
                    <a:pt x="3" y="1"/>
                  </a:lnTo>
                  <a:lnTo>
                    <a:pt x="5" y="1"/>
                  </a:lnTo>
                  <a:lnTo>
                    <a:pt x="8" y="0"/>
                  </a:lnTo>
                  <a:lnTo>
                    <a:pt x="153" y="0"/>
                  </a:lnTo>
                  <a:lnTo>
                    <a:pt x="153" y="21"/>
                  </a:lnTo>
                  <a:lnTo>
                    <a:pt x="47" y="21"/>
                  </a:lnTo>
                  <a:lnTo>
                    <a:pt x="45" y="22"/>
                  </a:lnTo>
                  <a:lnTo>
                    <a:pt x="45" y="23"/>
                  </a:lnTo>
                  <a:lnTo>
                    <a:pt x="45" y="35"/>
                  </a:lnTo>
                  <a:lnTo>
                    <a:pt x="45" y="36"/>
                  </a:lnTo>
                  <a:lnTo>
                    <a:pt x="46" y="37"/>
                  </a:lnTo>
                  <a:lnTo>
                    <a:pt x="47" y="37"/>
                  </a:lnTo>
                  <a:lnTo>
                    <a:pt x="147" y="37"/>
                  </a:lnTo>
                  <a:lnTo>
                    <a:pt x="151" y="38"/>
                  </a:lnTo>
                  <a:lnTo>
                    <a:pt x="152" y="38"/>
                  </a:lnTo>
                  <a:lnTo>
                    <a:pt x="153" y="39"/>
                  </a:lnTo>
                  <a:lnTo>
                    <a:pt x="154" y="40"/>
                  </a:lnTo>
                  <a:lnTo>
                    <a:pt x="155" y="42"/>
                  </a:lnTo>
                  <a:lnTo>
                    <a:pt x="156" y="45"/>
                  </a:lnTo>
                  <a:lnTo>
                    <a:pt x="156" y="85"/>
                  </a:lnTo>
                  <a:lnTo>
                    <a:pt x="155" y="88"/>
                  </a:lnTo>
                  <a:lnTo>
                    <a:pt x="154" y="89"/>
                  </a:lnTo>
                  <a:lnTo>
                    <a:pt x="153" y="91"/>
                  </a:lnTo>
                  <a:lnTo>
                    <a:pt x="152" y="92"/>
                  </a:lnTo>
                  <a:lnTo>
                    <a:pt x="151" y="92"/>
                  </a:lnTo>
                  <a:lnTo>
                    <a:pt x="147" y="94"/>
                  </a:lnTo>
                  <a:lnTo>
                    <a:pt x="0" y="94"/>
                  </a:lnTo>
                  <a:lnTo>
                    <a:pt x="0" y="73"/>
                  </a:lnTo>
                  <a:lnTo>
                    <a:pt x="108" y="73"/>
                  </a:lnTo>
                  <a:lnTo>
                    <a:pt x="110" y="71"/>
                  </a:lnTo>
                  <a:lnTo>
                    <a:pt x="111" y="71"/>
                  </a:lnTo>
                  <a:lnTo>
                    <a:pt x="111" y="69"/>
                  </a:lnTo>
                  <a:lnTo>
                    <a:pt x="111" y="59"/>
                  </a:lnTo>
                  <a:lnTo>
                    <a:pt x="110" y="57"/>
                  </a:lnTo>
                  <a:lnTo>
                    <a:pt x="108" y="57"/>
                  </a:lnTo>
                  <a:lnTo>
                    <a:pt x="8" y="57"/>
                  </a:lnTo>
                  <a:lnTo>
                    <a:pt x="5" y="56"/>
                  </a:lnTo>
                  <a:lnTo>
                    <a:pt x="3" y="56"/>
                  </a:lnTo>
                  <a:lnTo>
                    <a:pt x="2" y="55"/>
                  </a:lnTo>
                  <a:lnTo>
                    <a:pt x="1" y="54"/>
                  </a:lnTo>
                  <a:lnTo>
                    <a:pt x="1" y="52"/>
                  </a:lnTo>
                  <a:lnTo>
                    <a:pt x="0" y="4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a:p>
          </p:txBody>
        </p:sp>
        <p:sp>
          <p:nvSpPr>
            <p:cNvPr id="11" name="Freeform 7"/>
            <p:cNvSpPr>
              <a:spLocks noChangeArrowheads="1"/>
            </p:cNvSpPr>
            <p:nvPr/>
          </p:nvSpPr>
          <p:spPr bwMode="auto">
            <a:xfrm>
              <a:off x="3601" y="2185"/>
              <a:ext cx="404" cy="312"/>
            </a:xfrm>
            <a:custGeom>
              <a:avLst/>
              <a:gdLst>
                <a:gd name="T0" fmla="*/ 0 w 128"/>
                <a:gd name="T1" fmla="*/ 0 h 94"/>
                <a:gd name="T2" fmla="*/ 44459 w 128"/>
                <a:gd name="T3" fmla="*/ 0 h 94"/>
                <a:gd name="T4" fmla="*/ 44459 w 128"/>
                <a:gd name="T5" fmla="*/ 92256 h 94"/>
                <a:gd name="T6" fmla="*/ 45466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8737 w 128"/>
                <a:gd name="T17" fmla="*/ 125756 h 94"/>
                <a:gd name="T18" fmla="*/ 5059 w 128"/>
                <a:gd name="T19" fmla="*/ 122825 h 94"/>
                <a:gd name="T20" fmla="*/ 4056 w 128"/>
                <a:gd name="T21" fmla="*/ 122825 h 94"/>
                <a:gd name="T22" fmla="*/ 2768 w 128"/>
                <a:gd name="T23" fmla="*/ 121614 h 94"/>
                <a:gd name="T24" fmla="*/ 1884 w 128"/>
                <a:gd name="T25" fmla="*/ 118806 h 94"/>
                <a:gd name="T26" fmla="*/ 877 w 128"/>
                <a:gd name="T27" fmla="*/ 117594 h 94"/>
                <a:gd name="T28" fmla="*/ 0 w 128"/>
                <a:gd name="T29" fmla="*/ 113614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5" y="0"/>
                  </a:lnTo>
                  <a:lnTo>
                    <a:pt x="45" y="69"/>
                  </a:lnTo>
                  <a:lnTo>
                    <a:pt x="46" y="71"/>
                  </a:lnTo>
                  <a:lnTo>
                    <a:pt x="46" y="73"/>
                  </a:lnTo>
                  <a:lnTo>
                    <a:pt x="47" y="73"/>
                  </a:lnTo>
                  <a:lnTo>
                    <a:pt x="128" y="73"/>
                  </a:lnTo>
                  <a:lnTo>
                    <a:pt x="128" y="94"/>
                  </a:lnTo>
                  <a:lnTo>
                    <a:pt x="9" y="94"/>
                  </a:lnTo>
                  <a:lnTo>
                    <a:pt x="5" y="92"/>
                  </a:lnTo>
                  <a:lnTo>
                    <a:pt x="4" y="92"/>
                  </a:lnTo>
                  <a:lnTo>
                    <a:pt x="3" y="91"/>
                  </a:lnTo>
                  <a:lnTo>
                    <a:pt x="2" y="89"/>
                  </a:lnTo>
                  <a:lnTo>
                    <a:pt x="1" y="88"/>
                  </a:lnTo>
                  <a:lnTo>
                    <a:pt x="0" y="8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a:p>
          </p:txBody>
        </p:sp>
        <p:sp>
          <p:nvSpPr>
            <p:cNvPr id="12" name="Freeform 8"/>
            <p:cNvSpPr>
              <a:spLocks noChangeArrowheads="1"/>
            </p:cNvSpPr>
            <p:nvPr/>
          </p:nvSpPr>
          <p:spPr bwMode="auto">
            <a:xfrm>
              <a:off x="2383" y="1823"/>
              <a:ext cx="990" cy="239"/>
            </a:xfrm>
            <a:custGeom>
              <a:avLst/>
              <a:gdLst>
                <a:gd name="T0" fmla="*/ 50209 w 314"/>
                <a:gd name="T1" fmla="*/ 0 h 71"/>
                <a:gd name="T2" fmla="*/ 308398 w 314"/>
                <a:gd name="T3" fmla="*/ 0 h 71"/>
                <a:gd name="T4" fmla="*/ 260474 w 314"/>
                <a:gd name="T5" fmla="*/ 103362 h 71"/>
                <a:gd name="T6" fmla="*/ 0 w 314"/>
                <a:gd name="T7" fmla="*/ 103362 h 71"/>
                <a:gd name="T8" fmla="*/ 50209 w 314"/>
                <a:gd name="T9" fmla="*/ 0 h 71"/>
                <a:gd name="T10" fmla="*/ 0 60000 65536"/>
                <a:gd name="T11" fmla="*/ 0 60000 65536"/>
                <a:gd name="T12" fmla="*/ 0 60000 65536"/>
                <a:gd name="T13" fmla="*/ 0 60000 65536"/>
                <a:gd name="T14" fmla="*/ 0 60000 65536"/>
                <a:gd name="T15" fmla="*/ 0 w 314"/>
                <a:gd name="T16" fmla="*/ 0 h 71"/>
                <a:gd name="T17" fmla="*/ 314 w 314"/>
                <a:gd name="T18" fmla="*/ 71 h 71"/>
              </a:gdLst>
              <a:ahLst/>
              <a:cxnLst>
                <a:cxn ang="T10">
                  <a:pos x="T0" y="T1"/>
                </a:cxn>
                <a:cxn ang="T11">
                  <a:pos x="T2" y="T3"/>
                </a:cxn>
                <a:cxn ang="T12">
                  <a:pos x="T4" y="T5"/>
                </a:cxn>
                <a:cxn ang="T13">
                  <a:pos x="T6" y="T7"/>
                </a:cxn>
                <a:cxn ang="T14">
                  <a:pos x="T8" y="T9"/>
                </a:cxn>
              </a:cxnLst>
              <a:rect l="T15" t="T16" r="T17" b="T18"/>
              <a:pathLst>
                <a:path w="314" h="71">
                  <a:moveTo>
                    <a:pt x="51" y="0"/>
                  </a:moveTo>
                  <a:lnTo>
                    <a:pt x="314" y="0"/>
                  </a:lnTo>
                  <a:lnTo>
                    <a:pt x="265" y="71"/>
                  </a:lnTo>
                  <a:lnTo>
                    <a:pt x="0" y="71"/>
                  </a:lnTo>
                  <a:lnTo>
                    <a:pt x="51" y="0"/>
                  </a:lnTo>
                  <a:close/>
                </a:path>
              </a:pathLst>
            </a:custGeom>
            <a:solidFill>
              <a:srgbClr val="F86A1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a:p>
          </p:txBody>
        </p:sp>
      </p:grpSp>
    </p:spTree>
    <p:extLst>
      <p:ext uri="{BB962C8B-B14F-4D97-AF65-F5344CB8AC3E}">
        <p14:creationId xmlns:p14="http://schemas.microsoft.com/office/powerpoint/2010/main" val="354273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head. / diagram top + bottom">
    <p:bg>
      <p:bgPr>
        <a:solidFill>
          <a:schemeClr val="bg1"/>
        </a:solidFill>
        <a:effectLst/>
      </p:bgPr>
    </p:bg>
    <p:spTree>
      <p:nvGrpSpPr>
        <p:cNvPr id="1" name=""/>
        <p:cNvGrpSpPr/>
        <p:nvPr/>
      </p:nvGrpSpPr>
      <p:grpSpPr>
        <a:xfrm>
          <a:off x="0" y="0"/>
          <a:ext cx="0" cy="0"/>
          <a:chOff x="0" y="0"/>
          <a:chExt cx="0" cy="0"/>
        </a:xfrm>
      </p:grpSpPr>
      <p:sp>
        <p:nvSpPr>
          <p:cNvPr id="2" name="Diagrammplatzhalter 2"/>
          <p:cNvSpPr>
            <a:spLocks noGrp="1"/>
          </p:cNvSpPr>
          <p:nvPr>
            <p:ph type="chart" idx="1"/>
          </p:nvPr>
        </p:nvSpPr>
        <p:spPr>
          <a:xfrm>
            <a:off x="360000" y="1179513"/>
            <a:ext cx="8424000" cy="1691999"/>
          </a:xfrm>
          <a:prstGeom prst="rect">
            <a:avLst/>
          </a:prstGeom>
        </p:spPr>
        <p:txBody>
          <a:bodyPr>
            <a:normAutofit/>
          </a:bodyPr>
          <a:lstStyle>
            <a:lvl1pPr>
              <a:defRPr sz="1400" b="0">
                <a:solidFill>
                  <a:srgbClr val="000000"/>
                </a:solidFill>
              </a:defRPr>
            </a:lvl1pPr>
          </a:lstStyle>
          <a:p>
            <a:pPr lvl="0"/>
            <a:r>
              <a:rPr lang="de-DE" noProof="0" smtClean="0"/>
              <a:t>Diagramm durch Klicken auf Symbol hinzufügen</a:t>
            </a:r>
            <a:endParaRPr lang="de-DE" noProof="0" dirty="0" smtClean="0"/>
          </a:p>
        </p:txBody>
      </p:sp>
      <p:sp>
        <p:nvSpPr>
          <p:cNvPr id="3" name="Diagrammplatzhalter 2"/>
          <p:cNvSpPr>
            <a:spLocks noGrp="1"/>
          </p:cNvSpPr>
          <p:nvPr>
            <p:ph type="chart" idx="13"/>
          </p:nvPr>
        </p:nvSpPr>
        <p:spPr>
          <a:xfrm>
            <a:off x="360000" y="3078439"/>
            <a:ext cx="8424000" cy="1691999"/>
          </a:xfrm>
          <a:prstGeom prst="rect">
            <a:avLst/>
          </a:prstGeom>
        </p:spPr>
        <p:txBody>
          <a:bodyPr>
            <a:normAutofit/>
          </a:bodyPr>
          <a:lstStyle>
            <a:lvl1pPr>
              <a:defRPr sz="1400" b="0">
                <a:solidFill>
                  <a:srgbClr val="000000"/>
                </a:solidFill>
              </a:defRPr>
            </a:lvl1pPr>
          </a:lstStyle>
          <a:p>
            <a:pPr lvl="0"/>
            <a:r>
              <a:rPr lang="de-DE" noProof="0" smtClean="0"/>
              <a:t>Diagramm durch Klicken auf Symbol hinzufügen</a:t>
            </a:r>
            <a:endParaRPr lang="de-DE" noProof="0" dirty="0" smtClean="0"/>
          </a:p>
        </p:txBody>
      </p:sp>
      <p:sp>
        <p:nvSpPr>
          <p:cNvPr id="9"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rgbClr val="F86A16"/>
                </a:solidFill>
              </a:defRPr>
            </a:lvl1pPr>
          </a:lstStyle>
          <a:p>
            <a:r>
              <a:rPr lang="de-DE" smtClean="0"/>
              <a:t>Titelmasterformat durch Klicken bearbeiten</a:t>
            </a:r>
            <a:endParaRPr lang="de-DE" dirty="0"/>
          </a:p>
        </p:txBody>
      </p:sp>
      <p:sp>
        <p:nvSpPr>
          <p:cNvPr id="10" name="Textplatzhalter 3"/>
          <p:cNvSpPr>
            <a:spLocks noGrp="1"/>
          </p:cNvSpPr>
          <p:nvPr>
            <p:ph type="body" sz="quarter" idx="14"/>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rgbClr val="000000"/>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11"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12"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207001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subhead. / content top + bottom">
    <p:bg>
      <p:bgPr>
        <a:solidFill>
          <a:schemeClr val="bg1"/>
        </a:solidFill>
        <a:effectLst/>
      </p:bgPr>
    </p:bg>
    <p:spTree>
      <p:nvGrpSpPr>
        <p:cNvPr id="1" name=""/>
        <p:cNvGrpSpPr/>
        <p:nvPr/>
      </p:nvGrpSpPr>
      <p:grpSpPr>
        <a:xfrm>
          <a:off x="0" y="0"/>
          <a:ext cx="0" cy="0"/>
          <a:chOff x="0" y="0"/>
          <a:chExt cx="0" cy="0"/>
        </a:xfrm>
      </p:grpSpPr>
      <p:sp>
        <p:nvSpPr>
          <p:cNvPr id="2" name="Inhaltsplatzhalter 3"/>
          <p:cNvSpPr>
            <a:spLocks noGrp="1"/>
          </p:cNvSpPr>
          <p:nvPr>
            <p:ph sz="quarter" idx="21"/>
          </p:nvPr>
        </p:nvSpPr>
        <p:spPr>
          <a:xfrm>
            <a:off x="360002" y="3402438"/>
            <a:ext cx="8423639" cy="1368000"/>
          </a:xfrm>
          <a:prstGeom prst="rect">
            <a:avLst/>
          </a:prstGeom>
        </p:spPr>
        <p:txBody>
          <a:bodyPr/>
          <a:lstStyle>
            <a:lvl1pPr>
              <a:spcAft>
                <a:spcPts val="300"/>
              </a:spcAft>
              <a:defRPr sz="1200">
                <a:solidFill>
                  <a:srgbClr val="000000"/>
                </a:solidFill>
              </a:defRPr>
            </a:lvl1pPr>
            <a:lvl2pPr>
              <a:spcAft>
                <a:spcPts val="300"/>
              </a:spcAft>
              <a:defRPr sz="1200">
                <a:solidFill>
                  <a:srgbClr val="000000"/>
                </a:solidFill>
              </a:defRPr>
            </a:lvl2pPr>
            <a:lvl3pPr>
              <a:spcAft>
                <a:spcPts val="300"/>
              </a:spcAft>
              <a:defRPr sz="1200">
                <a:solidFill>
                  <a:srgbClr val="000000"/>
                </a:solidFill>
              </a:defRPr>
            </a:lvl3pPr>
            <a:lvl4pPr>
              <a:spcAft>
                <a:spcPts val="300"/>
              </a:spcAft>
              <a:defRPr sz="1200">
                <a:solidFill>
                  <a:srgbClr val="000000"/>
                </a:solidFill>
              </a:defRPr>
            </a:lvl4pPr>
            <a:lvl5pPr>
              <a:spcAft>
                <a:spcPts val="300"/>
              </a:spcAft>
              <a:defRPr sz="1200">
                <a:solidFill>
                  <a:srgbClr val="00000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 name="Textplatzhalter 2"/>
          <p:cNvSpPr>
            <a:spLocks noGrp="1"/>
          </p:cNvSpPr>
          <p:nvPr>
            <p:ph type="body" idx="1"/>
          </p:nvPr>
        </p:nvSpPr>
        <p:spPr>
          <a:xfrm>
            <a:off x="358777" y="1179513"/>
            <a:ext cx="8423639" cy="252000"/>
          </a:xfrm>
          <a:prstGeom prst="rect">
            <a:avLst/>
          </a:prstGeom>
          <a:solidFill>
            <a:schemeClr val="accent2"/>
          </a:solidFill>
          <a:ln>
            <a:noFill/>
          </a:ln>
        </p:spPr>
        <p:txBody>
          <a:bodyPr lIns="108000" tIns="0" rIns="36000" bIns="0" anchor="ctr">
            <a:noAutofit/>
          </a:bodyPr>
          <a:lstStyle>
            <a:lvl1pPr marL="0" indent="0">
              <a:lnSpc>
                <a:spcPct val="110000"/>
              </a:lnSpc>
              <a:spcAft>
                <a:spcPts val="0"/>
              </a:spcAft>
              <a:buNone/>
              <a:defRPr sz="1200" b="1">
                <a:solidFill>
                  <a:schemeClr val="bg1"/>
                </a:solidFill>
              </a:defRPr>
            </a:lvl1pPr>
            <a:lvl2pPr marL="457203" indent="0">
              <a:buNone/>
              <a:defRPr sz="1800"/>
            </a:lvl2pPr>
            <a:lvl3pPr marL="914407" indent="0">
              <a:buNone/>
              <a:defRPr sz="1600"/>
            </a:lvl3pPr>
            <a:lvl4pPr marL="1371610" indent="0">
              <a:buNone/>
              <a:defRPr sz="1400"/>
            </a:lvl4pPr>
            <a:lvl5pPr marL="1828813" indent="0">
              <a:buNone/>
              <a:defRPr sz="1400"/>
            </a:lvl5pPr>
            <a:lvl6pPr marL="2286017" indent="0">
              <a:buNone/>
              <a:defRPr sz="1400"/>
            </a:lvl6pPr>
            <a:lvl7pPr marL="2743220" indent="0">
              <a:buNone/>
              <a:defRPr sz="1400"/>
            </a:lvl7pPr>
            <a:lvl8pPr marL="3200424" indent="0">
              <a:buNone/>
              <a:defRPr sz="1400"/>
            </a:lvl8pPr>
            <a:lvl9pPr marL="3657627" indent="0">
              <a:buNone/>
              <a:defRPr sz="1400"/>
            </a:lvl9pPr>
          </a:lstStyle>
          <a:p>
            <a:pPr lvl="0"/>
            <a:r>
              <a:rPr lang="de-DE" smtClean="0"/>
              <a:t>Textmasterformat bearbeiten</a:t>
            </a:r>
          </a:p>
        </p:txBody>
      </p:sp>
      <p:sp>
        <p:nvSpPr>
          <p:cNvPr id="4" name="Textplatzhalter 2"/>
          <p:cNvSpPr>
            <a:spLocks noGrp="1"/>
          </p:cNvSpPr>
          <p:nvPr>
            <p:ph type="body" idx="16"/>
          </p:nvPr>
        </p:nvSpPr>
        <p:spPr>
          <a:xfrm>
            <a:off x="358777" y="3077784"/>
            <a:ext cx="8423639" cy="252000"/>
          </a:xfrm>
          <a:prstGeom prst="rect">
            <a:avLst/>
          </a:prstGeom>
          <a:solidFill>
            <a:schemeClr val="accent2"/>
          </a:solidFill>
          <a:ln>
            <a:noFill/>
          </a:ln>
        </p:spPr>
        <p:txBody>
          <a:bodyPr lIns="108000" tIns="0" rIns="36000" bIns="0" anchor="ctr">
            <a:noAutofit/>
          </a:bodyPr>
          <a:lstStyle>
            <a:lvl1pPr marL="0" indent="0">
              <a:lnSpc>
                <a:spcPct val="110000"/>
              </a:lnSpc>
              <a:spcAft>
                <a:spcPts val="0"/>
              </a:spcAft>
              <a:buNone/>
              <a:defRPr sz="1200" b="1">
                <a:solidFill>
                  <a:schemeClr val="bg1"/>
                </a:solidFill>
              </a:defRPr>
            </a:lvl1pPr>
            <a:lvl2pPr marL="457203" indent="0">
              <a:buNone/>
              <a:defRPr sz="1800"/>
            </a:lvl2pPr>
            <a:lvl3pPr marL="914407" indent="0">
              <a:buNone/>
              <a:defRPr sz="1600"/>
            </a:lvl3pPr>
            <a:lvl4pPr marL="1371610" indent="0">
              <a:buNone/>
              <a:defRPr sz="1400"/>
            </a:lvl4pPr>
            <a:lvl5pPr marL="1828813" indent="0">
              <a:buNone/>
              <a:defRPr sz="1400"/>
            </a:lvl5pPr>
            <a:lvl6pPr marL="2286017" indent="0">
              <a:buNone/>
              <a:defRPr sz="1400"/>
            </a:lvl6pPr>
            <a:lvl7pPr marL="2743220" indent="0">
              <a:buNone/>
              <a:defRPr sz="1400"/>
            </a:lvl7pPr>
            <a:lvl8pPr marL="3200424" indent="0">
              <a:buNone/>
              <a:defRPr sz="1400"/>
            </a:lvl8pPr>
            <a:lvl9pPr marL="3657627" indent="0">
              <a:buNone/>
              <a:defRPr sz="1400"/>
            </a:lvl9pPr>
          </a:lstStyle>
          <a:p>
            <a:pPr lvl="0"/>
            <a:r>
              <a:rPr lang="de-DE" smtClean="0"/>
              <a:t>Textmasterformat bearbeiten</a:t>
            </a:r>
          </a:p>
        </p:txBody>
      </p:sp>
      <p:sp>
        <p:nvSpPr>
          <p:cNvPr id="5" name="Inhaltsplatzhalter 3"/>
          <p:cNvSpPr>
            <a:spLocks noGrp="1"/>
          </p:cNvSpPr>
          <p:nvPr>
            <p:ph sz="quarter" idx="19"/>
          </p:nvPr>
        </p:nvSpPr>
        <p:spPr>
          <a:xfrm>
            <a:off x="360002" y="1515648"/>
            <a:ext cx="8423639" cy="1368000"/>
          </a:xfrm>
          <a:prstGeom prst="rect">
            <a:avLst/>
          </a:prstGeom>
        </p:spPr>
        <p:txBody>
          <a:bodyPr/>
          <a:lstStyle>
            <a:lvl1pPr>
              <a:spcAft>
                <a:spcPts val="300"/>
              </a:spcAft>
              <a:defRPr sz="1200">
                <a:solidFill>
                  <a:srgbClr val="000000"/>
                </a:solidFill>
              </a:defRPr>
            </a:lvl1pPr>
            <a:lvl2pPr>
              <a:spcAft>
                <a:spcPts val="300"/>
              </a:spcAft>
              <a:defRPr sz="1200">
                <a:solidFill>
                  <a:srgbClr val="000000"/>
                </a:solidFill>
              </a:defRPr>
            </a:lvl2pPr>
            <a:lvl3pPr>
              <a:spcAft>
                <a:spcPts val="300"/>
              </a:spcAft>
              <a:defRPr sz="1200">
                <a:solidFill>
                  <a:srgbClr val="000000"/>
                </a:solidFill>
              </a:defRPr>
            </a:lvl3pPr>
            <a:lvl4pPr>
              <a:spcAft>
                <a:spcPts val="300"/>
              </a:spcAft>
              <a:defRPr sz="1200">
                <a:solidFill>
                  <a:srgbClr val="000000"/>
                </a:solidFill>
              </a:defRPr>
            </a:lvl4pPr>
            <a:lvl5pPr>
              <a:spcAft>
                <a:spcPts val="300"/>
              </a:spcAft>
              <a:defRPr sz="1200">
                <a:solidFill>
                  <a:srgbClr val="00000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rgbClr val="F86A16"/>
                </a:solidFill>
              </a:defRPr>
            </a:lvl1pPr>
          </a:lstStyle>
          <a:p>
            <a:r>
              <a:rPr lang="de-DE" smtClean="0"/>
              <a:t>Titelmasterformat durch Klicken bearbeiten</a:t>
            </a:r>
            <a:endParaRPr lang="de-DE" dirty="0"/>
          </a:p>
        </p:txBody>
      </p:sp>
      <p:sp>
        <p:nvSpPr>
          <p:cNvPr id="12" name="Textplatzhalter 3"/>
          <p:cNvSpPr>
            <a:spLocks noGrp="1"/>
          </p:cNvSpPr>
          <p:nvPr>
            <p:ph type="body" sz="quarter" idx="14"/>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rgbClr val="000000"/>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13"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14"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314457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subhead. / 4 contents">
    <p:bg>
      <p:bgPr>
        <a:solidFill>
          <a:schemeClr val="bg1"/>
        </a:solidFill>
        <a:effectLst/>
      </p:bgPr>
    </p:bg>
    <p:spTree>
      <p:nvGrpSpPr>
        <p:cNvPr id="1" name=""/>
        <p:cNvGrpSpPr/>
        <p:nvPr/>
      </p:nvGrpSpPr>
      <p:grpSpPr>
        <a:xfrm>
          <a:off x="0" y="0"/>
          <a:ext cx="0" cy="0"/>
          <a:chOff x="0" y="0"/>
          <a:chExt cx="0" cy="0"/>
        </a:xfrm>
      </p:grpSpPr>
      <p:sp>
        <p:nvSpPr>
          <p:cNvPr id="2" name="Textplatzhalter 2"/>
          <p:cNvSpPr>
            <a:spLocks noGrp="1"/>
          </p:cNvSpPr>
          <p:nvPr>
            <p:ph type="body" idx="1"/>
          </p:nvPr>
        </p:nvSpPr>
        <p:spPr>
          <a:xfrm>
            <a:off x="358779" y="1179513"/>
            <a:ext cx="4068763" cy="252000"/>
          </a:xfrm>
          <a:prstGeom prst="rect">
            <a:avLst/>
          </a:prstGeom>
          <a:solidFill>
            <a:schemeClr val="accent2"/>
          </a:solidFill>
          <a:ln>
            <a:noFill/>
          </a:ln>
        </p:spPr>
        <p:txBody>
          <a:bodyPr lIns="108000" tIns="0" rIns="36000" bIns="0" anchor="ctr">
            <a:noAutofit/>
          </a:bodyPr>
          <a:lstStyle>
            <a:lvl1pPr marL="0" indent="0">
              <a:lnSpc>
                <a:spcPct val="110000"/>
              </a:lnSpc>
              <a:spcAft>
                <a:spcPts val="0"/>
              </a:spcAft>
              <a:buNone/>
              <a:defRPr sz="1200" b="1">
                <a:solidFill>
                  <a:schemeClr val="bg1"/>
                </a:solidFill>
              </a:defRPr>
            </a:lvl1pPr>
            <a:lvl2pPr marL="457203" indent="0">
              <a:buNone/>
              <a:defRPr sz="1800"/>
            </a:lvl2pPr>
            <a:lvl3pPr marL="914407" indent="0">
              <a:buNone/>
              <a:defRPr sz="1600"/>
            </a:lvl3pPr>
            <a:lvl4pPr marL="1371610" indent="0">
              <a:buNone/>
              <a:defRPr sz="1400"/>
            </a:lvl4pPr>
            <a:lvl5pPr marL="1828813" indent="0">
              <a:buNone/>
              <a:defRPr sz="1400"/>
            </a:lvl5pPr>
            <a:lvl6pPr marL="2286017" indent="0">
              <a:buNone/>
              <a:defRPr sz="1400"/>
            </a:lvl6pPr>
            <a:lvl7pPr marL="2743220" indent="0">
              <a:buNone/>
              <a:defRPr sz="1400"/>
            </a:lvl7pPr>
            <a:lvl8pPr marL="3200424" indent="0">
              <a:buNone/>
              <a:defRPr sz="1400"/>
            </a:lvl8pPr>
            <a:lvl9pPr marL="3657627" indent="0">
              <a:buNone/>
              <a:defRPr sz="1400"/>
            </a:lvl9pPr>
          </a:lstStyle>
          <a:p>
            <a:pPr lvl="0"/>
            <a:r>
              <a:rPr lang="de-DE" smtClean="0"/>
              <a:t>Textmasterformat bearbeiten</a:t>
            </a:r>
          </a:p>
        </p:txBody>
      </p:sp>
      <p:sp>
        <p:nvSpPr>
          <p:cNvPr id="3" name="Textplatzhalter 2"/>
          <p:cNvSpPr>
            <a:spLocks noGrp="1"/>
          </p:cNvSpPr>
          <p:nvPr>
            <p:ph type="body" idx="15"/>
          </p:nvPr>
        </p:nvSpPr>
        <p:spPr>
          <a:xfrm>
            <a:off x="4716020" y="1179513"/>
            <a:ext cx="4068763" cy="252000"/>
          </a:xfrm>
          <a:prstGeom prst="rect">
            <a:avLst/>
          </a:prstGeom>
          <a:solidFill>
            <a:schemeClr val="accent2"/>
          </a:solidFill>
          <a:ln>
            <a:noFill/>
          </a:ln>
        </p:spPr>
        <p:txBody>
          <a:bodyPr lIns="108000" tIns="0" rIns="36000" bIns="0" anchor="ctr">
            <a:noAutofit/>
          </a:bodyPr>
          <a:lstStyle>
            <a:lvl1pPr marL="0" indent="0">
              <a:lnSpc>
                <a:spcPct val="110000"/>
              </a:lnSpc>
              <a:spcAft>
                <a:spcPts val="0"/>
              </a:spcAft>
              <a:buNone/>
              <a:defRPr sz="1200" b="1">
                <a:solidFill>
                  <a:schemeClr val="bg1"/>
                </a:solidFill>
              </a:defRPr>
            </a:lvl1pPr>
            <a:lvl2pPr marL="457203" indent="0">
              <a:buNone/>
              <a:defRPr sz="1800"/>
            </a:lvl2pPr>
            <a:lvl3pPr marL="914407" indent="0">
              <a:buNone/>
              <a:defRPr sz="1600"/>
            </a:lvl3pPr>
            <a:lvl4pPr marL="1371610" indent="0">
              <a:buNone/>
              <a:defRPr sz="1400"/>
            </a:lvl4pPr>
            <a:lvl5pPr marL="1828813" indent="0">
              <a:buNone/>
              <a:defRPr sz="1400"/>
            </a:lvl5pPr>
            <a:lvl6pPr marL="2286017" indent="0">
              <a:buNone/>
              <a:defRPr sz="1400"/>
            </a:lvl6pPr>
            <a:lvl7pPr marL="2743220" indent="0">
              <a:buNone/>
              <a:defRPr sz="1400"/>
            </a:lvl7pPr>
            <a:lvl8pPr marL="3200424" indent="0">
              <a:buNone/>
              <a:defRPr sz="1400"/>
            </a:lvl8pPr>
            <a:lvl9pPr marL="3657627" indent="0">
              <a:buNone/>
              <a:defRPr sz="1400"/>
            </a:lvl9pPr>
          </a:lstStyle>
          <a:p>
            <a:pPr lvl="0"/>
            <a:r>
              <a:rPr lang="de-DE" smtClean="0"/>
              <a:t>Textmasterformat bearbeiten</a:t>
            </a:r>
          </a:p>
        </p:txBody>
      </p:sp>
      <p:sp>
        <p:nvSpPr>
          <p:cNvPr id="4" name="Textplatzhalter 2"/>
          <p:cNvSpPr>
            <a:spLocks noGrp="1"/>
          </p:cNvSpPr>
          <p:nvPr>
            <p:ph type="body" idx="16"/>
          </p:nvPr>
        </p:nvSpPr>
        <p:spPr>
          <a:xfrm>
            <a:off x="358779" y="3078438"/>
            <a:ext cx="4068763" cy="252000"/>
          </a:xfrm>
          <a:prstGeom prst="rect">
            <a:avLst/>
          </a:prstGeom>
          <a:solidFill>
            <a:schemeClr val="accent2"/>
          </a:solidFill>
          <a:ln>
            <a:noFill/>
          </a:ln>
        </p:spPr>
        <p:txBody>
          <a:bodyPr lIns="108000" tIns="0" rIns="36000" bIns="0" anchor="ctr">
            <a:noAutofit/>
          </a:bodyPr>
          <a:lstStyle>
            <a:lvl1pPr marL="0" indent="0">
              <a:lnSpc>
                <a:spcPct val="110000"/>
              </a:lnSpc>
              <a:spcAft>
                <a:spcPts val="0"/>
              </a:spcAft>
              <a:buNone/>
              <a:defRPr sz="1200" b="1">
                <a:solidFill>
                  <a:schemeClr val="bg1"/>
                </a:solidFill>
              </a:defRPr>
            </a:lvl1pPr>
            <a:lvl2pPr marL="457203" indent="0">
              <a:buNone/>
              <a:defRPr sz="1800"/>
            </a:lvl2pPr>
            <a:lvl3pPr marL="914407" indent="0">
              <a:buNone/>
              <a:defRPr sz="1600"/>
            </a:lvl3pPr>
            <a:lvl4pPr marL="1371610" indent="0">
              <a:buNone/>
              <a:defRPr sz="1400"/>
            </a:lvl4pPr>
            <a:lvl5pPr marL="1828813" indent="0">
              <a:buNone/>
              <a:defRPr sz="1400"/>
            </a:lvl5pPr>
            <a:lvl6pPr marL="2286017" indent="0">
              <a:buNone/>
              <a:defRPr sz="1400"/>
            </a:lvl6pPr>
            <a:lvl7pPr marL="2743220" indent="0">
              <a:buNone/>
              <a:defRPr sz="1400"/>
            </a:lvl7pPr>
            <a:lvl8pPr marL="3200424" indent="0">
              <a:buNone/>
              <a:defRPr sz="1400"/>
            </a:lvl8pPr>
            <a:lvl9pPr marL="3657627" indent="0">
              <a:buNone/>
              <a:defRPr sz="1400"/>
            </a:lvl9pPr>
          </a:lstStyle>
          <a:p>
            <a:pPr lvl="0"/>
            <a:r>
              <a:rPr lang="de-DE" smtClean="0"/>
              <a:t>Textmasterformat bearbeiten</a:t>
            </a:r>
          </a:p>
        </p:txBody>
      </p:sp>
      <p:sp>
        <p:nvSpPr>
          <p:cNvPr id="5" name="Textplatzhalter 2"/>
          <p:cNvSpPr>
            <a:spLocks noGrp="1"/>
          </p:cNvSpPr>
          <p:nvPr>
            <p:ph type="body" idx="17"/>
          </p:nvPr>
        </p:nvSpPr>
        <p:spPr>
          <a:xfrm>
            <a:off x="4716020" y="3078438"/>
            <a:ext cx="4068763" cy="252000"/>
          </a:xfrm>
          <a:prstGeom prst="rect">
            <a:avLst/>
          </a:prstGeom>
          <a:solidFill>
            <a:schemeClr val="accent2"/>
          </a:solidFill>
          <a:ln>
            <a:noFill/>
          </a:ln>
        </p:spPr>
        <p:txBody>
          <a:bodyPr lIns="108000" tIns="0" rIns="36000" bIns="0" anchor="ctr">
            <a:noAutofit/>
          </a:bodyPr>
          <a:lstStyle>
            <a:lvl1pPr marL="0" indent="0">
              <a:lnSpc>
                <a:spcPct val="110000"/>
              </a:lnSpc>
              <a:spcAft>
                <a:spcPts val="0"/>
              </a:spcAft>
              <a:buNone/>
              <a:defRPr sz="1200" b="1">
                <a:solidFill>
                  <a:schemeClr val="bg1"/>
                </a:solidFill>
              </a:defRPr>
            </a:lvl1pPr>
            <a:lvl2pPr marL="457203" indent="0">
              <a:buNone/>
              <a:defRPr sz="1800"/>
            </a:lvl2pPr>
            <a:lvl3pPr marL="914407" indent="0">
              <a:buNone/>
              <a:defRPr sz="1600"/>
            </a:lvl3pPr>
            <a:lvl4pPr marL="1371610" indent="0">
              <a:buNone/>
              <a:defRPr sz="1400"/>
            </a:lvl4pPr>
            <a:lvl5pPr marL="1828813" indent="0">
              <a:buNone/>
              <a:defRPr sz="1400"/>
            </a:lvl5pPr>
            <a:lvl6pPr marL="2286017" indent="0">
              <a:buNone/>
              <a:defRPr sz="1400"/>
            </a:lvl6pPr>
            <a:lvl7pPr marL="2743220" indent="0">
              <a:buNone/>
              <a:defRPr sz="1400"/>
            </a:lvl7pPr>
            <a:lvl8pPr marL="3200424" indent="0">
              <a:buNone/>
              <a:defRPr sz="1400"/>
            </a:lvl8pPr>
            <a:lvl9pPr marL="3657627" indent="0">
              <a:buNone/>
              <a:defRPr sz="1400"/>
            </a:lvl9pPr>
          </a:lstStyle>
          <a:p>
            <a:pPr lvl="0"/>
            <a:r>
              <a:rPr lang="de-DE" smtClean="0"/>
              <a:t>Textmasterformat bearbeiten</a:t>
            </a:r>
          </a:p>
        </p:txBody>
      </p:sp>
      <p:sp>
        <p:nvSpPr>
          <p:cNvPr id="6" name="Inhaltsplatzhalter 3"/>
          <p:cNvSpPr>
            <a:spLocks noGrp="1"/>
          </p:cNvSpPr>
          <p:nvPr>
            <p:ph sz="quarter" idx="19"/>
          </p:nvPr>
        </p:nvSpPr>
        <p:spPr>
          <a:xfrm>
            <a:off x="360004" y="1515647"/>
            <a:ext cx="4067999" cy="1368000"/>
          </a:xfrm>
          <a:prstGeom prst="rect">
            <a:avLst/>
          </a:prstGeom>
        </p:spPr>
        <p:txBody>
          <a:bodyPr/>
          <a:lstStyle>
            <a:lvl1pPr>
              <a:spcAft>
                <a:spcPts val="300"/>
              </a:spcAft>
              <a:defRPr sz="1200">
                <a:solidFill>
                  <a:srgbClr val="000000"/>
                </a:solidFill>
              </a:defRPr>
            </a:lvl1pPr>
            <a:lvl2pPr>
              <a:spcAft>
                <a:spcPts val="300"/>
              </a:spcAft>
              <a:defRPr sz="1200">
                <a:solidFill>
                  <a:srgbClr val="000000"/>
                </a:solidFill>
              </a:defRPr>
            </a:lvl2pPr>
            <a:lvl3pPr>
              <a:spcAft>
                <a:spcPts val="300"/>
              </a:spcAft>
              <a:defRPr sz="1200">
                <a:solidFill>
                  <a:srgbClr val="000000"/>
                </a:solidFill>
              </a:defRPr>
            </a:lvl3pPr>
            <a:lvl4pPr>
              <a:spcAft>
                <a:spcPts val="300"/>
              </a:spcAft>
              <a:defRPr sz="1200">
                <a:solidFill>
                  <a:srgbClr val="000000"/>
                </a:solidFill>
              </a:defRPr>
            </a:lvl4pPr>
            <a:lvl5pPr>
              <a:spcAft>
                <a:spcPts val="300"/>
              </a:spcAft>
              <a:defRPr sz="1200">
                <a:solidFill>
                  <a:srgbClr val="00000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Inhaltsplatzhalter 3"/>
          <p:cNvSpPr>
            <a:spLocks noGrp="1"/>
          </p:cNvSpPr>
          <p:nvPr>
            <p:ph sz="quarter" idx="20"/>
          </p:nvPr>
        </p:nvSpPr>
        <p:spPr>
          <a:xfrm>
            <a:off x="4716020" y="1515647"/>
            <a:ext cx="4067999" cy="1368000"/>
          </a:xfrm>
          <a:prstGeom prst="rect">
            <a:avLst/>
          </a:prstGeom>
          <a:ln>
            <a:noFill/>
          </a:ln>
        </p:spPr>
        <p:txBody>
          <a:bodyPr/>
          <a:lstStyle>
            <a:lvl1pPr>
              <a:spcAft>
                <a:spcPts val="300"/>
              </a:spcAft>
              <a:defRPr sz="1200">
                <a:solidFill>
                  <a:srgbClr val="000000"/>
                </a:solidFill>
              </a:defRPr>
            </a:lvl1pPr>
            <a:lvl2pPr>
              <a:spcAft>
                <a:spcPts val="300"/>
              </a:spcAft>
              <a:defRPr sz="1200">
                <a:solidFill>
                  <a:srgbClr val="000000"/>
                </a:solidFill>
              </a:defRPr>
            </a:lvl2pPr>
            <a:lvl3pPr>
              <a:spcAft>
                <a:spcPts val="300"/>
              </a:spcAft>
              <a:defRPr sz="1200">
                <a:solidFill>
                  <a:srgbClr val="000000"/>
                </a:solidFill>
              </a:defRPr>
            </a:lvl3pPr>
            <a:lvl4pPr>
              <a:spcAft>
                <a:spcPts val="300"/>
              </a:spcAft>
              <a:defRPr sz="1200">
                <a:solidFill>
                  <a:srgbClr val="000000"/>
                </a:solidFill>
              </a:defRPr>
            </a:lvl4pPr>
            <a:lvl5pPr>
              <a:spcAft>
                <a:spcPts val="300"/>
              </a:spcAft>
              <a:defRPr sz="1200">
                <a:solidFill>
                  <a:srgbClr val="00000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Inhaltsplatzhalter 3"/>
          <p:cNvSpPr>
            <a:spLocks noGrp="1"/>
          </p:cNvSpPr>
          <p:nvPr>
            <p:ph sz="quarter" idx="21"/>
          </p:nvPr>
        </p:nvSpPr>
        <p:spPr>
          <a:xfrm>
            <a:off x="358779" y="3402438"/>
            <a:ext cx="4067999" cy="1368000"/>
          </a:xfrm>
          <a:prstGeom prst="rect">
            <a:avLst/>
          </a:prstGeom>
        </p:spPr>
        <p:txBody>
          <a:bodyPr/>
          <a:lstStyle>
            <a:lvl1pPr>
              <a:spcAft>
                <a:spcPts val="300"/>
              </a:spcAft>
              <a:defRPr sz="1200">
                <a:solidFill>
                  <a:srgbClr val="000000"/>
                </a:solidFill>
              </a:defRPr>
            </a:lvl1pPr>
            <a:lvl2pPr>
              <a:spcAft>
                <a:spcPts val="300"/>
              </a:spcAft>
              <a:defRPr sz="1200">
                <a:solidFill>
                  <a:srgbClr val="000000"/>
                </a:solidFill>
              </a:defRPr>
            </a:lvl2pPr>
            <a:lvl3pPr>
              <a:spcAft>
                <a:spcPts val="300"/>
              </a:spcAft>
              <a:defRPr sz="1200">
                <a:solidFill>
                  <a:srgbClr val="000000"/>
                </a:solidFill>
              </a:defRPr>
            </a:lvl3pPr>
            <a:lvl4pPr>
              <a:spcAft>
                <a:spcPts val="300"/>
              </a:spcAft>
              <a:defRPr sz="1200">
                <a:solidFill>
                  <a:srgbClr val="000000"/>
                </a:solidFill>
              </a:defRPr>
            </a:lvl4pPr>
            <a:lvl5pPr>
              <a:spcAft>
                <a:spcPts val="300"/>
              </a:spcAft>
              <a:defRPr sz="1200">
                <a:solidFill>
                  <a:srgbClr val="00000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Inhaltsplatzhalter 3"/>
          <p:cNvSpPr>
            <a:spLocks noGrp="1"/>
          </p:cNvSpPr>
          <p:nvPr>
            <p:ph sz="quarter" idx="22"/>
          </p:nvPr>
        </p:nvSpPr>
        <p:spPr>
          <a:xfrm>
            <a:off x="4714795" y="3402438"/>
            <a:ext cx="4067999" cy="1368000"/>
          </a:xfrm>
          <a:prstGeom prst="rect">
            <a:avLst/>
          </a:prstGeom>
        </p:spPr>
        <p:txBody>
          <a:bodyPr/>
          <a:lstStyle>
            <a:lvl1pPr>
              <a:spcAft>
                <a:spcPts val="300"/>
              </a:spcAft>
              <a:defRPr sz="1200">
                <a:solidFill>
                  <a:srgbClr val="000000"/>
                </a:solidFill>
              </a:defRPr>
            </a:lvl1pPr>
            <a:lvl2pPr>
              <a:spcAft>
                <a:spcPts val="300"/>
              </a:spcAft>
              <a:defRPr sz="1200">
                <a:solidFill>
                  <a:srgbClr val="000000"/>
                </a:solidFill>
              </a:defRPr>
            </a:lvl2pPr>
            <a:lvl3pPr>
              <a:spcAft>
                <a:spcPts val="300"/>
              </a:spcAft>
              <a:defRPr sz="1200">
                <a:solidFill>
                  <a:srgbClr val="000000"/>
                </a:solidFill>
              </a:defRPr>
            </a:lvl3pPr>
            <a:lvl4pPr>
              <a:spcAft>
                <a:spcPts val="300"/>
              </a:spcAft>
              <a:defRPr sz="1200">
                <a:solidFill>
                  <a:srgbClr val="000000"/>
                </a:solidFill>
              </a:defRPr>
            </a:lvl4pPr>
            <a:lvl5pPr>
              <a:spcAft>
                <a:spcPts val="300"/>
              </a:spcAft>
              <a:defRPr sz="1200">
                <a:solidFill>
                  <a:srgbClr val="00000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rgbClr val="F86A16"/>
                </a:solidFill>
              </a:defRPr>
            </a:lvl1pPr>
          </a:lstStyle>
          <a:p>
            <a:r>
              <a:rPr lang="de-DE" smtClean="0"/>
              <a:t>Titelmasterformat durch Klicken bearbeiten</a:t>
            </a:r>
            <a:endParaRPr lang="de-DE" dirty="0"/>
          </a:p>
        </p:txBody>
      </p:sp>
      <p:sp>
        <p:nvSpPr>
          <p:cNvPr id="16" name="Textplatzhalter 3"/>
          <p:cNvSpPr>
            <a:spLocks noGrp="1"/>
          </p:cNvSpPr>
          <p:nvPr>
            <p:ph type="body" sz="quarter" idx="14"/>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rgbClr val="000000"/>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17"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18"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177301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subhead. / large image">
    <p:bg>
      <p:bgPr>
        <a:solidFill>
          <a:schemeClr val="bg1"/>
        </a:solidFill>
        <a:effectLst/>
      </p:bgPr>
    </p:bg>
    <p:spTree>
      <p:nvGrpSpPr>
        <p:cNvPr id="1" name=""/>
        <p:cNvGrpSpPr/>
        <p:nvPr/>
      </p:nvGrpSpPr>
      <p:grpSpPr>
        <a:xfrm>
          <a:off x="0" y="0"/>
          <a:ext cx="0" cy="0"/>
          <a:chOff x="0" y="0"/>
          <a:chExt cx="0" cy="0"/>
        </a:xfrm>
      </p:grpSpPr>
      <p:sp>
        <p:nvSpPr>
          <p:cNvPr id="2" name="Bildplatzhalter 3"/>
          <p:cNvSpPr>
            <a:spLocks noGrp="1"/>
          </p:cNvSpPr>
          <p:nvPr>
            <p:ph type="pic" sz="quarter" idx="13"/>
          </p:nvPr>
        </p:nvSpPr>
        <p:spPr>
          <a:xfrm>
            <a:off x="360001" y="1188000"/>
            <a:ext cx="8424000" cy="3582000"/>
          </a:xfrm>
          <a:prstGeom prst="rect">
            <a:avLst/>
          </a:prstGeom>
        </p:spPr>
        <p:txBody>
          <a:bodyPr/>
          <a:lstStyle>
            <a:lvl1pPr>
              <a:defRPr sz="1200" b="0">
                <a:solidFill>
                  <a:srgbClr val="000000"/>
                </a:solidFill>
              </a:defRPr>
            </a:lvl1pPr>
          </a:lstStyle>
          <a:p>
            <a:r>
              <a:rPr lang="de-DE" smtClean="0"/>
              <a:t>Bild durch Klicken auf Symbol hinzufügen</a:t>
            </a:r>
            <a:endParaRPr lang="de-DE"/>
          </a:p>
        </p:txBody>
      </p:sp>
      <p:sp>
        <p:nvSpPr>
          <p:cNvPr id="8"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rgbClr val="F86A16"/>
                </a:solidFill>
              </a:defRPr>
            </a:lvl1pPr>
          </a:lstStyle>
          <a:p>
            <a:r>
              <a:rPr lang="de-DE" smtClean="0"/>
              <a:t>Titelmasterformat durch Klicken bearbeiten</a:t>
            </a:r>
            <a:endParaRPr lang="de-DE" dirty="0"/>
          </a:p>
        </p:txBody>
      </p:sp>
      <p:sp>
        <p:nvSpPr>
          <p:cNvPr id="9" name="Textplatzhalter 3"/>
          <p:cNvSpPr>
            <a:spLocks noGrp="1"/>
          </p:cNvSpPr>
          <p:nvPr>
            <p:ph type="body" sz="quarter" idx="14"/>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rgbClr val="000000"/>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10"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11"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8199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subhead. / 2 images left + right">
    <p:bg>
      <p:bgPr>
        <a:solidFill>
          <a:schemeClr val="bg1"/>
        </a:solidFill>
        <a:effectLst/>
      </p:bgPr>
    </p:bg>
    <p:spTree>
      <p:nvGrpSpPr>
        <p:cNvPr id="1" name=""/>
        <p:cNvGrpSpPr/>
        <p:nvPr/>
      </p:nvGrpSpPr>
      <p:grpSpPr>
        <a:xfrm>
          <a:off x="0" y="0"/>
          <a:ext cx="0" cy="0"/>
          <a:chOff x="0" y="0"/>
          <a:chExt cx="0" cy="0"/>
        </a:xfrm>
      </p:grpSpPr>
      <p:sp>
        <p:nvSpPr>
          <p:cNvPr id="2" name="Bildplatzhalter 3"/>
          <p:cNvSpPr>
            <a:spLocks noGrp="1"/>
          </p:cNvSpPr>
          <p:nvPr>
            <p:ph type="pic" sz="quarter" idx="13"/>
          </p:nvPr>
        </p:nvSpPr>
        <p:spPr>
          <a:xfrm>
            <a:off x="360001" y="1188000"/>
            <a:ext cx="4176000" cy="3582000"/>
          </a:xfrm>
          <a:prstGeom prst="rect">
            <a:avLst/>
          </a:prstGeom>
        </p:spPr>
        <p:txBody>
          <a:bodyPr/>
          <a:lstStyle>
            <a:lvl1pPr>
              <a:defRPr sz="1200" b="0">
                <a:solidFill>
                  <a:srgbClr val="000000"/>
                </a:solidFill>
              </a:defRPr>
            </a:lvl1pPr>
          </a:lstStyle>
          <a:p>
            <a:r>
              <a:rPr lang="de-DE" smtClean="0"/>
              <a:t>Bild durch Klicken auf Symbol hinzufügen</a:t>
            </a:r>
            <a:endParaRPr lang="de-DE"/>
          </a:p>
        </p:txBody>
      </p:sp>
      <p:sp>
        <p:nvSpPr>
          <p:cNvPr id="3" name="Bildplatzhalter 3"/>
          <p:cNvSpPr>
            <a:spLocks noGrp="1"/>
          </p:cNvSpPr>
          <p:nvPr>
            <p:ph type="pic" sz="quarter" idx="14"/>
          </p:nvPr>
        </p:nvSpPr>
        <p:spPr>
          <a:xfrm>
            <a:off x="4608001" y="1188000"/>
            <a:ext cx="4176000" cy="3582000"/>
          </a:xfrm>
          <a:prstGeom prst="rect">
            <a:avLst/>
          </a:prstGeom>
        </p:spPr>
        <p:txBody>
          <a:bodyPr/>
          <a:lstStyle>
            <a:lvl1pPr>
              <a:defRPr sz="1200" b="0">
                <a:solidFill>
                  <a:srgbClr val="000000"/>
                </a:solidFill>
              </a:defRPr>
            </a:lvl1pPr>
          </a:lstStyle>
          <a:p>
            <a:r>
              <a:rPr lang="de-DE" smtClean="0"/>
              <a:t>Bild durch Klicken auf Symbol hinzufügen</a:t>
            </a:r>
            <a:endParaRPr lang="de-DE"/>
          </a:p>
        </p:txBody>
      </p:sp>
      <p:sp>
        <p:nvSpPr>
          <p:cNvPr id="9"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rgbClr val="F86A16"/>
                </a:solidFill>
              </a:defRPr>
            </a:lvl1pPr>
          </a:lstStyle>
          <a:p>
            <a:r>
              <a:rPr lang="de-DE" smtClean="0"/>
              <a:t>Titelmasterformat durch Klicken bearbeiten</a:t>
            </a:r>
            <a:endParaRPr lang="de-DE" dirty="0"/>
          </a:p>
        </p:txBody>
      </p:sp>
      <p:sp>
        <p:nvSpPr>
          <p:cNvPr id="10" name="Textplatzhalter 3"/>
          <p:cNvSpPr>
            <a:spLocks noGrp="1"/>
          </p:cNvSpPr>
          <p:nvPr>
            <p:ph type="body" sz="quarter" idx="15"/>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rgbClr val="000000"/>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11"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12"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324793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subhead. / organization chart">
    <p:bg>
      <p:bgPr>
        <a:solidFill>
          <a:schemeClr val="bg1"/>
        </a:solidFill>
        <a:effectLst/>
      </p:bgPr>
    </p:bg>
    <p:spTree>
      <p:nvGrpSpPr>
        <p:cNvPr id="1" name=""/>
        <p:cNvGrpSpPr/>
        <p:nvPr/>
      </p:nvGrpSpPr>
      <p:grpSpPr>
        <a:xfrm>
          <a:off x="0" y="0"/>
          <a:ext cx="0" cy="0"/>
          <a:chOff x="0" y="0"/>
          <a:chExt cx="0" cy="0"/>
        </a:xfrm>
      </p:grpSpPr>
      <p:sp>
        <p:nvSpPr>
          <p:cNvPr id="2" name="SmartArt-Platzhalter 2"/>
          <p:cNvSpPr>
            <a:spLocks noGrp="1"/>
          </p:cNvSpPr>
          <p:nvPr>
            <p:ph type="dgm" idx="1"/>
          </p:nvPr>
        </p:nvSpPr>
        <p:spPr>
          <a:xfrm>
            <a:off x="360001" y="1188000"/>
            <a:ext cx="8424000" cy="3582000"/>
          </a:xfrm>
          <a:prstGeom prst="rect">
            <a:avLst/>
          </a:prstGeom>
        </p:spPr>
        <p:txBody>
          <a:bodyPr>
            <a:normAutofit/>
          </a:bodyPr>
          <a:lstStyle>
            <a:lvl1pPr>
              <a:defRPr sz="1400" b="0">
                <a:solidFill>
                  <a:schemeClr val="tx1"/>
                </a:solidFill>
              </a:defRPr>
            </a:lvl1pPr>
          </a:lstStyle>
          <a:p>
            <a:pPr lvl="0"/>
            <a:r>
              <a:rPr lang="de-DE" noProof="0" smtClean="0"/>
              <a:t>Klicken Sie auf das Symbol, um die SmartArt-Grafik hinzuzufügen</a:t>
            </a:r>
            <a:endParaRPr lang="de-DE" noProof="0" dirty="0" smtClean="0"/>
          </a:p>
        </p:txBody>
      </p:sp>
      <p:sp>
        <p:nvSpPr>
          <p:cNvPr id="8"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rgbClr val="F86A16"/>
                </a:solidFill>
              </a:defRPr>
            </a:lvl1pPr>
          </a:lstStyle>
          <a:p>
            <a:r>
              <a:rPr lang="de-DE" smtClean="0"/>
              <a:t>Titelmasterformat durch Klicken bearbeiten</a:t>
            </a:r>
            <a:endParaRPr lang="de-DE" dirty="0"/>
          </a:p>
        </p:txBody>
      </p:sp>
      <p:sp>
        <p:nvSpPr>
          <p:cNvPr id="9" name="Textplatzhalter 3"/>
          <p:cNvSpPr>
            <a:spLocks noGrp="1"/>
          </p:cNvSpPr>
          <p:nvPr>
            <p:ph type="body" sz="quarter" idx="14"/>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chemeClr val="tx1"/>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10"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11"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155477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pty">
    <p:bg>
      <p:bgPr>
        <a:solidFill>
          <a:schemeClr val="bg1"/>
        </a:solidFill>
        <a:effectLst/>
      </p:bgPr>
    </p:bg>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7"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46778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el + Untertitel / Inhalt">
    <p:bg>
      <p:bgPr>
        <a:solidFill>
          <a:schemeClr val="bg1"/>
        </a:solidFill>
        <a:effectLst/>
      </p:bgPr>
    </p:bg>
    <p:spTree>
      <p:nvGrpSpPr>
        <p:cNvPr id="1" name=""/>
        <p:cNvGrpSpPr/>
        <p:nvPr/>
      </p:nvGrpSpPr>
      <p:grpSpPr>
        <a:xfrm>
          <a:off x="0" y="0"/>
          <a:ext cx="0" cy="0"/>
          <a:chOff x="0" y="0"/>
          <a:chExt cx="0" cy="0"/>
        </a:xfrm>
      </p:grpSpPr>
      <p:sp>
        <p:nvSpPr>
          <p:cNvPr id="10"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chemeClr val="tx2"/>
                </a:solidFill>
              </a:defRPr>
            </a:lvl1pPr>
          </a:lstStyle>
          <a:p>
            <a:r>
              <a:rPr lang="de-DE" smtClean="0"/>
              <a:t>Titelmasterformat durch Klicken bearbeiten</a:t>
            </a:r>
            <a:endParaRPr lang="de-DE" dirty="0"/>
          </a:p>
        </p:txBody>
      </p:sp>
      <p:sp>
        <p:nvSpPr>
          <p:cNvPr id="11" name="Textplatzhalter 3"/>
          <p:cNvSpPr>
            <a:spLocks noGrp="1"/>
          </p:cNvSpPr>
          <p:nvPr>
            <p:ph type="body" sz="quarter" idx="14"/>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chemeClr val="tx1"/>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17" name="Textplatzhalter 13"/>
          <p:cNvSpPr>
            <a:spLocks noGrp="1"/>
          </p:cNvSpPr>
          <p:nvPr>
            <p:ph type="body" sz="quarter" idx="10"/>
          </p:nvPr>
        </p:nvSpPr>
        <p:spPr>
          <a:xfrm>
            <a:off x="360000" y="1188000"/>
            <a:ext cx="8424000" cy="3564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Slide Number Placeholder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chemeClr val="tx1"/>
                </a:solidFill>
                <a:latin typeface="Arial" panose="020B0604020202020204" pitchFamily="34" charset="0"/>
              </a:defRPr>
            </a:lvl1pPr>
          </a:lstStyle>
          <a:p>
            <a:fld id="{99CC5461-F7F8-834A-A33C-7913089D93E6}" type="slidenum">
              <a:rPr lang="en-GB" smtClean="0"/>
              <a:pPr/>
              <a:t>‹#›</a:t>
            </a:fld>
            <a:endParaRPr lang="en-GB" dirty="0"/>
          </a:p>
        </p:txBody>
      </p:sp>
      <p:sp>
        <p:nvSpPr>
          <p:cNvPr id="8"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chemeClr val="tx1"/>
                </a:solidFill>
                <a:latin typeface="Verdana" charset="0"/>
                <a:ea typeface="Arial"/>
                <a:cs typeface="+mn-cs"/>
              </a:defRPr>
            </a:lvl1pPr>
          </a:lstStyle>
          <a:p>
            <a:r>
              <a:rPr lang="en-US"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259271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Neutral">
    <p:spTree>
      <p:nvGrpSpPr>
        <p:cNvPr id="1" name=""/>
        <p:cNvGrpSpPr/>
        <p:nvPr/>
      </p:nvGrpSpPr>
      <p:grpSpPr>
        <a:xfrm>
          <a:off x="0" y="0"/>
          <a:ext cx="0" cy="0"/>
          <a:chOff x="0" y="0"/>
          <a:chExt cx="0" cy="0"/>
        </a:xfrm>
      </p:grpSpPr>
      <p:sp>
        <p:nvSpPr>
          <p:cNvPr id="2" name="Rechteck 1"/>
          <p:cNvSpPr/>
          <p:nvPr userDrawn="1"/>
        </p:nvSpPr>
        <p:spPr bwMode="auto">
          <a:xfrm>
            <a:off x="0" y="1"/>
            <a:ext cx="9144000" cy="5149787"/>
          </a:xfrm>
          <a:prstGeom prst="rect">
            <a:avLst/>
          </a:prstGeom>
          <a:solidFill>
            <a:schemeClr val="accent2"/>
          </a:solidFill>
          <a:ln>
            <a:noFill/>
          </a:ln>
          <a:effectLst/>
          <a:ex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noProof="0" dirty="0" smtClean="0">
              <a:ln>
                <a:noFill/>
              </a:ln>
              <a:solidFill>
                <a:schemeClr val="tx1"/>
              </a:solidFill>
              <a:effectLst/>
              <a:latin typeface="Arial"/>
            </a:endParaRPr>
          </a:p>
        </p:txBody>
      </p:sp>
      <p:sp>
        <p:nvSpPr>
          <p:cNvPr id="16" name="Titel 1"/>
          <p:cNvSpPr>
            <a:spLocks noGrp="1"/>
          </p:cNvSpPr>
          <p:nvPr>
            <p:ph type="title"/>
          </p:nvPr>
        </p:nvSpPr>
        <p:spPr>
          <a:xfrm>
            <a:off x="720000" y="3499738"/>
            <a:ext cx="7704000" cy="864800"/>
          </a:xfrm>
        </p:spPr>
        <p:txBody>
          <a:bodyPr anchor="b" anchorCtr="0"/>
          <a:lstStyle>
            <a:lvl1pPr algn="l">
              <a:lnSpc>
                <a:spcPct val="100000"/>
              </a:lnSpc>
              <a:defRPr sz="2200" b="1" cap="none">
                <a:solidFill>
                  <a:schemeClr val="bg1"/>
                </a:solidFill>
              </a:defRPr>
            </a:lvl1pPr>
          </a:lstStyle>
          <a:p>
            <a:r>
              <a:rPr lang="de-DE" noProof="0" smtClean="0"/>
              <a:t>Titelmasterformat durch Klicken bearbeiten</a:t>
            </a:r>
            <a:endParaRPr lang="en-GB" noProof="0" dirty="0"/>
          </a:p>
        </p:txBody>
      </p:sp>
      <p:sp>
        <p:nvSpPr>
          <p:cNvPr id="18" name="Textplatzhalter 2"/>
          <p:cNvSpPr>
            <a:spLocks noGrp="1"/>
          </p:cNvSpPr>
          <p:nvPr>
            <p:ph type="body" idx="1"/>
          </p:nvPr>
        </p:nvSpPr>
        <p:spPr>
          <a:xfrm>
            <a:off x="720000" y="4392000"/>
            <a:ext cx="7704000" cy="288000"/>
          </a:xfrm>
          <a:prstGeom prst="rect">
            <a:avLst/>
          </a:prstGeom>
        </p:spPr>
        <p:txBody>
          <a:bodyPr anchor="b">
            <a:noAutofit/>
          </a:bodyPr>
          <a:lstStyle>
            <a:lvl1pPr marL="0" indent="0">
              <a:lnSpc>
                <a:spcPct val="110000"/>
              </a:lnSpc>
              <a:spcAft>
                <a:spcPts val="0"/>
              </a:spcAft>
              <a:buNone/>
              <a:defRPr sz="14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noProof="0" smtClean="0"/>
              <a:t>Textmasterformat bearbeiten</a:t>
            </a:r>
          </a:p>
        </p:txBody>
      </p:sp>
      <p:sp>
        <p:nvSpPr>
          <p:cNvPr id="17" name="Freihandform 16"/>
          <p:cNvSpPr/>
          <p:nvPr userDrawn="1"/>
        </p:nvSpPr>
        <p:spPr>
          <a:xfrm>
            <a:off x="6090674" y="4967671"/>
            <a:ext cx="3059452" cy="183770"/>
          </a:xfrm>
          <a:custGeom>
            <a:avLst/>
            <a:gdLst>
              <a:gd name="connsiteX0" fmla="*/ 2624404 w 2627652"/>
              <a:gd name="connsiteY0" fmla="*/ 0 h 185143"/>
              <a:gd name="connsiteX1" fmla="*/ 123425 w 2627652"/>
              <a:gd name="connsiteY1" fmla="*/ 3248 h 185143"/>
              <a:gd name="connsiteX2" fmla="*/ 0 w 2627652"/>
              <a:gd name="connsiteY2" fmla="*/ 185143 h 185143"/>
              <a:gd name="connsiteX3" fmla="*/ 2627652 w 2627652"/>
              <a:gd name="connsiteY3" fmla="*/ 181895 h 185143"/>
              <a:gd name="connsiteX4" fmla="*/ 2624404 w 2627652"/>
              <a:gd name="connsiteY4" fmla="*/ 0 h 185143"/>
              <a:gd name="connsiteX0" fmla="*/ 2529154 w 2627652"/>
              <a:gd name="connsiteY0" fmla="*/ 3102 h 181895"/>
              <a:gd name="connsiteX1" fmla="*/ 123425 w 2627652"/>
              <a:gd name="connsiteY1" fmla="*/ 0 h 181895"/>
              <a:gd name="connsiteX2" fmla="*/ 0 w 2627652"/>
              <a:gd name="connsiteY2" fmla="*/ 181895 h 181895"/>
              <a:gd name="connsiteX3" fmla="*/ 2627652 w 2627652"/>
              <a:gd name="connsiteY3" fmla="*/ 178647 h 181895"/>
              <a:gd name="connsiteX4" fmla="*/ 2529154 w 2627652"/>
              <a:gd name="connsiteY4" fmla="*/ 3102 h 181895"/>
              <a:gd name="connsiteX0" fmla="*/ 2630754 w 2630901"/>
              <a:gd name="connsiteY0" fmla="*/ 6277 h 181895"/>
              <a:gd name="connsiteX1" fmla="*/ 123425 w 2630901"/>
              <a:gd name="connsiteY1" fmla="*/ 0 h 181895"/>
              <a:gd name="connsiteX2" fmla="*/ 0 w 2630901"/>
              <a:gd name="connsiteY2" fmla="*/ 181895 h 181895"/>
              <a:gd name="connsiteX3" fmla="*/ 2627652 w 2630901"/>
              <a:gd name="connsiteY3" fmla="*/ 178647 h 181895"/>
              <a:gd name="connsiteX4" fmla="*/ 2630754 w 2630901"/>
              <a:gd name="connsiteY4" fmla="*/ 6277 h 181895"/>
              <a:gd name="connsiteX0" fmla="*/ 2630754 w 2630901"/>
              <a:gd name="connsiteY0" fmla="*/ 0 h 181968"/>
              <a:gd name="connsiteX1" fmla="*/ 123425 w 2630901"/>
              <a:gd name="connsiteY1" fmla="*/ 73 h 181968"/>
              <a:gd name="connsiteX2" fmla="*/ 0 w 2630901"/>
              <a:gd name="connsiteY2" fmla="*/ 181968 h 181968"/>
              <a:gd name="connsiteX3" fmla="*/ 2627652 w 2630901"/>
              <a:gd name="connsiteY3" fmla="*/ 178720 h 181968"/>
              <a:gd name="connsiteX4" fmla="*/ 2630754 w 2630901"/>
              <a:gd name="connsiteY4" fmla="*/ 0 h 181968"/>
              <a:gd name="connsiteX0" fmla="*/ 2630754 w 2634002"/>
              <a:gd name="connsiteY0" fmla="*/ 0 h 181968"/>
              <a:gd name="connsiteX1" fmla="*/ 123425 w 2634002"/>
              <a:gd name="connsiteY1" fmla="*/ 73 h 181968"/>
              <a:gd name="connsiteX2" fmla="*/ 0 w 2634002"/>
              <a:gd name="connsiteY2" fmla="*/ 181968 h 181968"/>
              <a:gd name="connsiteX3" fmla="*/ 2634002 w 2634002"/>
              <a:gd name="connsiteY3" fmla="*/ 178720 h 181968"/>
              <a:gd name="connsiteX4" fmla="*/ 2630754 w 2634002"/>
              <a:gd name="connsiteY4" fmla="*/ 0 h 181968"/>
              <a:gd name="connsiteX0" fmla="*/ 2630754 w 2630759"/>
              <a:gd name="connsiteY0" fmla="*/ 0 h 181968"/>
              <a:gd name="connsiteX1" fmla="*/ 123425 w 2630759"/>
              <a:gd name="connsiteY1" fmla="*/ 73 h 181968"/>
              <a:gd name="connsiteX2" fmla="*/ 0 w 2630759"/>
              <a:gd name="connsiteY2" fmla="*/ 181968 h 181968"/>
              <a:gd name="connsiteX3" fmla="*/ 2468902 w 2630759"/>
              <a:gd name="connsiteY3" fmla="*/ 118395 h 181968"/>
              <a:gd name="connsiteX4" fmla="*/ 2630754 w 2630759"/>
              <a:gd name="connsiteY4" fmla="*/ 0 h 181968"/>
              <a:gd name="connsiteX0" fmla="*/ 2630754 w 2631075"/>
              <a:gd name="connsiteY0" fmla="*/ 0 h 181968"/>
              <a:gd name="connsiteX1" fmla="*/ 123425 w 2631075"/>
              <a:gd name="connsiteY1" fmla="*/ 73 h 181968"/>
              <a:gd name="connsiteX2" fmla="*/ 0 w 2631075"/>
              <a:gd name="connsiteY2" fmla="*/ 181968 h 181968"/>
              <a:gd name="connsiteX3" fmla="*/ 2630827 w 2631075"/>
              <a:gd name="connsiteY3" fmla="*/ 181895 h 181968"/>
              <a:gd name="connsiteX4" fmla="*/ 2630754 w 2631075"/>
              <a:gd name="connsiteY4" fmla="*/ 0 h 181968"/>
              <a:gd name="connsiteX0" fmla="*/ 3046679 w 3046681"/>
              <a:gd name="connsiteY0" fmla="*/ 0 h 181968"/>
              <a:gd name="connsiteX1" fmla="*/ 123425 w 3046681"/>
              <a:gd name="connsiteY1" fmla="*/ 73 h 181968"/>
              <a:gd name="connsiteX2" fmla="*/ 0 w 3046681"/>
              <a:gd name="connsiteY2" fmla="*/ 181968 h 181968"/>
              <a:gd name="connsiteX3" fmla="*/ 2630827 w 3046681"/>
              <a:gd name="connsiteY3" fmla="*/ 181895 h 181968"/>
              <a:gd name="connsiteX4" fmla="*/ 3046679 w 3046681"/>
              <a:gd name="connsiteY4" fmla="*/ 0 h 181968"/>
              <a:gd name="connsiteX0" fmla="*/ 3046679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3046679 w 3049927"/>
              <a:gd name="connsiteY4" fmla="*/ 0 h 181968"/>
              <a:gd name="connsiteX0" fmla="*/ 3056204 w 3056300"/>
              <a:gd name="connsiteY0" fmla="*/ 0 h 181968"/>
              <a:gd name="connsiteX1" fmla="*/ 123425 w 3056300"/>
              <a:gd name="connsiteY1" fmla="*/ 73 h 181968"/>
              <a:gd name="connsiteX2" fmla="*/ 0 w 3056300"/>
              <a:gd name="connsiteY2" fmla="*/ 181968 h 181968"/>
              <a:gd name="connsiteX3" fmla="*/ 3049927 w 3056300"/>
              <a:gd name="connsiteY3" fmla="*/ 181895 h 181968"/>
              <a:gd name="connsiteX4" fmla="*/ 3056204 w 3056300"/>
              <a:gd name="connsiteY4" fmla="*/ 0 h 181968"/>
              <a:gd name="connsiteX0" fmla="*/ 2980004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2980004 w 3049927"/>
              <a:gd name="connsiteY4" fmla="*/ 0 h 181968"/>
              <a:gd name="connsiteX0" fmla="*/ 2980004 w 2980039"/>
              <a:gd name="connsiteY0" fmla="*/ 0 h 181968"/>
              <a:gd name="connsiteX1" fmla="*/ 123425 w 2980039"/>
              <a:gd name="connsiteY1" fmla="*/ 73 h 181968"/>
              <a:gd name="connsiteX2" fmla="*/ 0 w 2980039"/>
              <a:gd name="connsiteY2" fmla="*/ 181968 h 181968"/>
              <a:gd name="connsiteX3" fmla="*/ 2957852 w 2980039"/>
              <a:gd name="connsiteY3" fmla="*/ 175545 h 181968"/>
              <a:gd name="connsiteX4" fmla="*/ 2980004 w 2980039"/>
              <a:gd name="connsiteY4" fmla="*/ 0 h 181968"/>
              <a:gd name="connsiteX0" fmla="*/ 29800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29800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08870 h 181968"/>
              <a:gd name="connsiteX4" fmla="*/ 3056204 w 3059452"/>
              <a:gd name="connsiteY4" fmla="*/ 0 h 181968"/>
              <a:gd name="connsiteX0" fmla="*/ 3056204 w 3056525"/>
              <a:gd name="connsiteY0" fmla="*/ 0 h 185070"/>
              <a:gd name="connsiteX1" fmla="*/ 123425 w 3056525"/>
              <a:gd name="connsiteY1" fmla="*/ 73 h 185070"/>
              <a:gd name="connsiteX2" fmla="*/ 0 w 3056525"/>
              <a:gd name="connsiteY2" fmla="*/ 181968 h 185070"/>
              <a:gd name="connsiteX3" fmla="*/ 3056277 w 3056525"/>
              <a:gd name="connsiteY3" fmla="*/ 185070 h 185070"/>
              <a:gd name="connsiteX4" fmla="*/ 3056204 w 3056525"/>
              <a:gd name="connsiteY4" fmla="*/ 0 h 185070"/>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1839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81895 h 181968"/>
              <a:gd name="connsiteX4" fmla="*/ 3056204 w 3059452"/>
              <a:gd name="connsiteY4" fmla="*/ 0 h 181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452" h="181968">
                <a:moveTo>
                  <a:pt x="3056204" y="0"/>
                </a:moveTo>
                <a:lnTo>
                  <a:pt x="123425" y="73"/>
                </a:lnTo>
                <a:lnTo>
                  <a:pt x="0" y="181968"/>
                </a:lnTo>
                <a:lnTo>
                  <a:pt x="3059452" y="181895"/>
                </a:lnTo>
                <a:cubicBezTo>
                  <a:pt x="3058369" y="121263"/>
                  <a:pt x="3057287" y="60632"/>
                  <a:pt x="3056204" y="0"/>
                </a:cubicBezTo>
                <a:close/>
              </a:path>
            </a:pathLst>
          </a:custGeom>
          <a:solidFill>
            <a:schemeClr val="bg1"/>
          </a:solidFill>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noProof="0" dirty="0" smtClean="0">
              <a:ln>
                <a:noFill/>
              </a:ln>
              <a:solidFill>
                <a:schemeClr val="tx1"/>
              </a:solidFill>
              <a:effectLst/>
              <a:latin typeface="Arial"/>
            </a:endParaRPr>
          </a:p>
        </p:txBody>
      </p:sp>
      <p:grpSp>
        <p:nvGrpSpPr>
          <p:cNvPr id="19" name="Gruppierung 18"/>
          <p:cNvGrpSpPr/>
          <p:nvPr userDrawn="1"/>
        </p:nvGrpSpPr>
        <p:grpSpPr>
          <a:xfrm>
            <a:off x="7698361" y="325213"/>
            <a:ext cx="1083922" cy="324996"/>
            <a:chOff x="7704000" y="453600"/>
            <a:chExt cx="1083922" cy="324695"/>
          </a:xfrm>
          <a:solidFill>
            <a:srgbClr val="FFFFFF"/>
          </a:solidFill>
        </p:grpSpPr>
        <p:sp>
          <p:nvSpPr>
            <p:cNvPr id="20" name="Freeform 3"/>
            <p:cNvSpPr>
              <a:spLocks noChangeArrowheads="1"/>
            </p:cNvSpPr>
            <p:nvPr/>
          </p:nvSpPr>
          <p:spPr bwMode="auto">
            <a:xfrm>
              <a:off x="7969440" y="627991"/>
              <a:ext cx="250506" cy="150304"/>
            </a:xfrm>
            <a:custGeom>
              <a:avLst/>
              <a:gdLst>
                <a:gd name="T0" fmla="*/ 0 w 164"/>
                <a:gd name="T1" fmla="*/ 0 h 94"/>
                <a:gd name="T2" fmla="*/ 166689 w 164"/>
                <a:gd name="T3" fmla="*/ 0 h 94"/>
                <a:gd name="T4" fmla="*/ 166689 w 164"/>
                <a:gd name="T5" fmla="*/ 28160 h 94"/>
                <a:gd name="T6" fmla="*/ 105734 w 164"/>
                <a:gd name="T7" fmla="*/ 28160 h 94"/>
                <a:gd name="T8" fmla="*/ 105734 w 164"/>
                <a:gd name="T9" fmla="*/ 125756 h 94"/>
                <a:gd name="T10" fmla="*/ 60853 w 164"/>
                <a:gd name="T11" fmla="*/ 125756 h 94"/>
                <a:gd name="T12" fmla="*/ 60853 w 164"/>
                <a:gd name="T13" fmla="*/ 28160 h 94"/>
                <a:gd name="T14" fmla="*/ 0 w 164"/>
                <a:gd name="T15" fmla="*/ 28160 h 94"/>
                <a:gd name="T16" fmla="*/ 0 w 164"/>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94"/>
                <a:gd name="T29" fmla="*/ 164 w 164"/>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94">
                  <a:moveTo>
                    <a:pt x="0" y="0"/>
                  </a:moveTo>
                  <a:lnTo>
                    <a:pt x="164" y="0"/>
                  </a:lnTo>
                  <a:lnTo>
                    <a:pt x="164" y="21"/>
                  </a:lnTo>
                  <a:lnTo>
                    <a:pt x="104" y="21"/>
                  </a:lnTo>
                  <a:lnTo>
                    <a:pt x="104" y="94"/>
                  </a:lnTo>
                  <a:lnTo>
                    <a:pt x="60" y="94"/>
                  </a:lnTo>
                  <a:lnTo>
                    <a:pt x="60" y="21"/>
                  </a:lnTo>
                  <a:lnTo>
                    <a:pt x="0" y="2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1" name="Freeform 4"/>
            <p:cNvSpPr>
              <a:spLocks noChangeArrowheads="1"/>
            </p:cNvSpPr>
            <p:nvPr/>
          </p:nvSpPr>
          <p:spPr bwMode="auto">
            <a:xfrm>
              <a:off x="8380367" y="627991"/>
              <a:ext cx="194624" cy="150304"/>
            </a:xfrm>
            <a:custGeom>
              <a:avLst/>
              <a:gdLst>
                <a:gd name="T0" fmla="*/ 0 w 128"/>
                <a:gd name="T1" fmla="*/ 0 h 94"/>
                <a:gd name="T2" fmla="*/ 43585 w 128"/>
                <a:gd name="T3" fmla="*/ 0 h 94"/>
                <a:gd name="T4" fmla="*/ 43585 w 128"/>
                <a:gd name="T5" fmla="*/ 92256 h 94"/>
                <a:gd name="T6" fmla="*/ 44459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7831 w 128"/>
                <a:gd name="T17" fmla="*/ 125756 h 94"/>
                <a:gd name="T18" fmla="*/ 4056 w 128"/>
                <a:gd name="T19" fmla="*/ 122825 h 94"/>
                <a:gd name="T20" fmla="*/ 2768 w 128"/>
                <a:gd name="T21" fmla="*/ 121614 h 94"/>
                <a:gd name="T22" fmla="*/ 1884 w 128"/>
                <a:gd name="T23" fmla="*/ 121614 h 94"/>
                <a:gd name="T24" fmla="*/ 877 w 128"/>
                <a:gd name="T25" fmla="*/ 118806 h 94"/>
                <a:gd name="T26" fmla="*/ 0 w 128"/>
                <a:gd name="T27" fmla="*/ 117594 h 94"/>
                <a:gd name="T28" fmla="*/ 0 w 128"/>
                <a:gd name="T29" fmla="*/ 112403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4" y="0"/>
                  </a:lnTo>
                  <a:lnTo>
                    <a:pt x="44" y="69"/>
                  </a:lnTo>
                  <a:lnTo>
                    <a:pt x="45" y="71"/>
                  </a:lnTo>
                  <a:lnTo>
                    <a:pt x="46" y="73"/>
                  </a:lnTo>
                  <a:lnTo>
                    <a:pt x="47" y="73"/>
                  </a:lnTo>
                  <a:lnTo>
                    <a:pt x="128" y="73"/>
                  </a:lnTo>
                  <a:lnTo>
                    <a:pt x="128" y="94"/>
                  </a:lnTo>
                  <a:lnTo>
                    <a:pt x="8" y="94"/>
                  </a:lnTo>
                  <a:lnTo>
                    <a:pt x="4" y="92"/>
                  </a:lnTo>
                  <a:lnTo>
                    <a:pt x="3" y="91"/>
                  </a:lnTo>
                  <a:lnTo>
                    <a:pt x="2" y="91"/>
                  </a:lnTo>
                  <a:lnTo>
                    <a:pt x="1" y="89"/>
                  </a:lnTo>
                  <a:lnTo>
                    <a:pt x="0" y="88"/>
                  </a:lnTo>
                  <a:lnTo>
                    <a:pt x="0" y="8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2" name="Rectangle 5"/>
            <p:cNvSpPr>
              <a:spLocks noChangeArrowheads="1"/>
            </p:cNvSpPr>
            <p:nvPr/>
          </p:nvSpPr>
          <p:spPr bwMode="auto">
            <a:xfrm>
              <a:off x="8250297" y="627991"/>
              <a:ext cx="65999" cy="150304"/>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buClr>
                  <a:srgbClr val="000000"/>
                </a:buClr>
                <a:buSzPct val="100000"/>
                <a:buFont typeface="Times New Roman" charset="0"/>
                <a:buNone/>
              </a:pPr>
              <a:endParaRPr lang="en-GB" noProof="0" dirty="0">
                <a:solidFill>
                  <a:schemeClr val="bg1"/>
                </a:solidFill>
                <a:ea typeface="ＭＳ Ｐゴシック" charset="0"/>
                <a:cs typeface="ＭＳ Ｐゴシック" charset="0"/>
              </a:endParaRPr>
            </a:p>
          </p:txBody>
        </p:sp>
        <p:sp>
          <p:nvSpPr>
            <p:cNvPr id="23" name="Freeform 6"/>
            <p:cNvSpPr>
              <a:spLocks noChangeArrowheads="1"/>
            </p:cNvSpPr>
            <p:nvPr/>
          </p:nvSpPr>
          <p:spPr bwMode="auto">
            <a:xfrm>
              <a:off x="7704000" y="627991"/>
              <a:ext cx="236536" cy="150304"/>
            </a:xfrm>
            <a:custGeom>
              <a:avLst/>
              <a:gdLst>
                <a:gd name="T0" fmla="*/ 0 w 156"/>
                <a:gd name="T1" fmla="*/ 10930 h 94"/>
                <a:gd name="T2" fmla="*/ 872 w 156"/>
                <a:gd name="T3" fmla="*/ 6798 h 94"/>
                <a:gd name="T4" fmla="*/ 872 w 156"/>
                <a:gd name="T5" fmla="*/ 4019 h 94"/>
                <a:gd name="T6" fmla="*/ 1873 w 156"/>
                <a:gd name="T7" fmla="*/ 2775 h 94"/>
                <a:gd name="T8" fmla="*/ 2745 w 156"/>
                <a:gd name="T9" fmla="*/ 1211 h 94"/>
                <a:gd name="T10" fmla="*/ 4894 w 156"/>
                <a:gd name="T11" fmla="*/ 1211 h 94"/>
                <a:gd name="T12" fmla="*/ 7768 w 156"/>
                <a:gd name="T13" fmla="*/ 0 h 94"/>
                <a:gd name="T14" fmla="*/ 148883 w 156"/>
                <a:gd name="T15" fmla="*/ 0 h 94"/>
                <a:gd name="T16" fmla="*/ 148883 w 156"/>
                <a:gd name="T17" fmla="*/ 28160 h 94"/>
                <a:gd name="T18" fmla="*/ 45739 w 156"/>
                <a:gd name="T19" fmla="*/ 28160 h 94"/>
                <a:gd name="T20" fmla="*/ 43866 w 156"/>
                <a:gd name="T21" fmla="*/ 29361 h 94"/>
                <a:gd name="T22" fmla="*/ 43866 w 156"/>
                <a:gd name="T23" fmla="*/ 30573 h 94"/>
                <a:gd name="T24" fmla="*/ 43866 w 156"/>
                <a:gd name="T25" fmla="*/ 46734 h 94"/>
                <a:gd name="T26" fmla="*/ 43866 w 156"/>
                <a:gd name="T27" fmla="*/ 47935 h 94"/>
                <a:gd name="T28" fmla="*/ 44747 w 156"/>
                <a:gd name="T29" fmla="*/ 49508 h 94"/>
                <a:gd name="T30" fmla="*/ 45739 w 156"/>
                <a:gd name="T31" fmla="*/ 49508 h 94"/>
                <a:gd name="T32" fmla="*/ 142988 w 156"/>
                <a:gd name="T33" fmla="*/ 49508 h 94"/>
                <a:gd name="T34" fmla="*/ 146702 w 156"/>
                <a:gd name="T35" fmla="*/ 50720 h 94"/>
                <a:gd name="T36" fmla="*/ 147605 w 156"/>
                <a:gd name="T37" fmla="*/ 50720 h 94"/>
                <a:gd name="T38" fmla="*/ 148883 w 156"/>
                <a:gd name="T39" fmla="*/ 51965 h 94"/>
                <a:gd name="T40" fmla="*/ 149853 w 156"/>
                <a:gd name="T41" fmla="*/ 53531 h 94"/>
                <a:gd name="T42" fmla="*/ 150724 w 156"/>
                <a:gd name="T43" fmla="*/ 55944 h 94"/>
                <a:gd name="T44" fmla="*/ 151628 w 156"/>
                <a:gd name="T45" fmla="*/ 60073 h 94"/>
                <a:gd name="T46" fmla="*/ 151628 w 156"/>
                <a:gd name="T47" fmla="*/ 113614 h 94"/>
                <a:gd name="T48" fmla="*/ 150724 w 156"/>
                <a:gd name="T49" fmla="*/ 117594 h 94"/>
                <a:gd name="T50" fmla="*/ 149853 w 156"/>
                <a:gd name="T51" fmla="*/ 118806 h 94"/>
                <a:gd name="T52" fmla="*/ 148883 w 156"/>
                <a:gd name="T53" fmla="*/ 121614 h 94"/>
                <a:gd name="T54" fmla="*/ 147605 w 156"/>
                <a:gd name="T55" fmla="*/ 122825 h 94"/>
                <a:gd name="T56" fmla="*/ 146702 w 156"/>
                <a:gd name="T57" fmla="*/ 122825 h 94"/>
                <a:gd name="T58" fmla="*/ 142988 w 156"/>
                <a:gd name="T59" fmla="*/ 125756 h 94"/>
                <a:gd name="T60" fmla="*/ 0 w 156"/>
                <a:gd name="T61" fmla="*/ 125756 h 94"/>
                <a:gd name="T62" fmla="*/ 0 w 156"/>
                <a:gd name="T63" fmla="*/ 97454 h 94"/>
                <a:gd name="T64" fmla="*/ 105017 w 156"/>
                <a:gd name="T65" fmla="*/ 97454 h 94"/>
                <a:gd name="T66" fmla="*/ 106881 w 156"/>
                <a:gd name="T67" fmla="*/ 95031 h 94"/>
                <a:gd name="T68" fmla="*/ 107762 w 156"/>
                <a:gd name="T69" fmla="*/ 95031 h 94"/>
                <a:gd name="T70" fmla="*/ 107762 w 156"/>
                <a:gd name="T71" fmla="*/ 92256 h 94"/>
                <a:gd name="T72" fmla="*/ 107762 w 156"/>
                <a:gd name="T73" fmla="*/ 79022 h 94"/>
                <a:gd name="T74" fmla="*/ 106881 w 156"/>
                <a:gd name="T75" fmla="*/ 76091 h 94"/>
                <a:gd name="T76" fmla="*/ 105017 w 156"/>
                <a:gd name="T77" fmla="*/ 76091 h 94"/>
                <a:gd name="T78" fmla="*/ 7768 w 156"/>
                <a:gd name="T79" fmla="*/ 76091 h 94"/>
                <a:gd name="T80" fmla="*/ 4894 w 156"/>
                <a:gd name="T81" fmla="*/ 74893 h 94"/>
                <a:gd name="T82" fmla="*/ 2745 w 156"/>
                <a:gd name="T83" fmla="*/ 74893 h 94"/>
                <a:gd name="T84" fmla="*/ 1873 w 156"/>
                <a:gd name="T85" fmla="*/ 73678 h 94"/>
                <a:gd name="T86" fmla="*/ 872 w 156"/>
                <a:gd name="T87" fmla="*/ 72105 h 94"/>
                <a:gd name="T88" fmla="*/ 872 w 156"/>
                <a:gd name="T89" fmla="*/ 69659 h 94"/>
                <a:gd name="T90" fmla="*/ 0 w 156"/>
                <a:gd name="T91" fmla="*/ 64096 h 94"/>
                <a:gd name="T92" fmla="*/ 0 w 156"/>
                <a:gd name="T93" fmla="*/ 10930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6"/>
                <a:gd name="T142" fmla="*/ 0 h 94"/>
                <a:gd name="T143" fmla="*/ 156 w 156"/>
                <a:gd name="T144" fmla="*/ 94 h 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6" h="94">
                  <a:moveTo>
                    <a:pt x="0" y="8"/>
                  </a:moveTo>
                  <a:lnTo>
                    <a:pt x="1" y="5"/>
                  </a:lnTo>
                  <a:lnTo>
                    <a:pt x="1" y="3"/>
                  </a:lnTo>
                  <a:lnTo>
                    <a:pt x="2" y="2"/>
                  </a:lnTo>
                  <a:lnTo>
                    <a:pt x="3" y="1"/>
                  </a:lnTo>
                  <a:lnTo>
                    <a:pt x="5" y="1"/>
                  </a:lnTo>
                  <a:lnTo>
                    <a:pt x="8" y="0"/>
                  </a:lnTo>
                  <a:lnTo>
                    <a:pt x="153" y="0"/>
                  </a:lnTo>
                  <a:lnTo>
                    <a:pt x="153" y="21"/>
                  </a:lnTo>
                  <a:lnTo>
                    <a:pt x="47" y="21"/>
                  </a:lnTo>
                  <a:lnTo>
                    <a:pt x="45" y="22"/>
                  </a:lnTo>
                  <a:lnTo>
                    <a:pt x="45" y="23"/>
                  </a:lnTo>
                  <a:lnTo>
                    <a:pt x="45" y="35"/>
                  </a:lnTo>
                  <a:lnTo>
                    <a:pt x="45" y="36"/>
                  </a:lnTo>
                  <a:lnTo>
                    <a:pt x="46" y="37"/>
                  </a:lnTo>
                  <a:lnTo>
                    <a:pt x="47" y="37"/>
                  </a:lnTo>
                  <a:lnTo>
                    <a:pt x="147" y="37"/>
                  </a:lnTo>
                  <a:lnTo>
                    <a:pt x="151" y="38"/>
                  </a:lnTo>
                  <a:lnTo>
                    <a:pt x="152" y="38"/>
                  </a:lnTo>
                  <a:lnTo>
                    <a:pt x="153" y="39"/>
                  </a:lnTo>
                  <a:lnTo>
                    <a:pt x="154" y="40"/>
                  </a:lnTo>
                  <a:lnTo>
                    <a:pt x="155" y="42"/>
                  </a:lnTo>
                  <a:lnTo>
                    <a:pt x="156" y="45"/>
                  </a:lnTo>
                  <a:lnTo>
                    <a:pt x="156" y="85"/>
                  </a:lnTo>
                  <a:lnTo>
                    <a:pt x="155" y="88"/>
                  </a:lnTo>
                  <a:lnTo>
                    <a:pt x="154" y="89"/>
                  </a:lnTo>
                  <a:lnTo>
                    <a:pt x="153" y="91"/>
                  </a:lnTo>
                  <a:lnTo>
                    <a:pt x="152" y="92"/>
                  </a:lnTo>
                  <a:lnTo>
                    <a:pt x="151" y="92"/>
                  </a:lnTo>
                  <a:lnTo>
                    <a:pt x="147" y="94"/>
                  </a:lnTo>
                  <a:lnTo>
                    <a:pt x="0" y="94"/>
                  </a:lnTo>
                  <a:lnTo>
                    <a:pt x="0" y="73"/>
                  </a:lnTo>
                  <a:lnTo>
                    <a:pt x="108" y="73"/>
                  </a:lnTo>
                  <a:lnTo>
                    <a:pt x="110" y="71"/>
                  </a:lnTo>
                  <a:lnTo>
                    <a:pt x="111" y="71"/>
                  </a:lnTo>
                  <a:lnTo>
                    <a:pt x="111" y="69"/>
                  </a:lnTo>
                  <a:lnTo>
                    <a:pt x="111" y="59"/>
                  </a:lnTo>
                  <a:lnTo>
                    <a:pt x="110" y="57"/>
                  </a:lnTo>
                  <a:lnTo>
                    <a:pt x="108" y="57"/>
                  </a:lnTo>
                  <a:lnTo>
                    <a:pt x="8" y="57"/>
                  </a:lnTo>
                  <a:lnTo>
                    <a:pt x="5" y="56"/>
                  </a:lnTo>
                  <a:lnTo>
                    <a:pt x="3" y="56"/>
                  </a:lnTo>
                  <a:lnTo>
                    <a:pt x="2" y="55"/>
                  </a:lnTo>
                  <a:lnTo>
                    <a:pt x="1" y="54"/>
                  </a:lnTo>
                  <a:lnTo>
                    <a:pt x="1" y="52"/>
                  </a:lnTo>
                  <a:lnTo>
                    <a:pt x="0" y="4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4" name="Freeform 7"/>
            <p:cNvSpPr>
              <a:spLocks noChangeArrowheads="1"/>
            </p:cNvSpPr>
            <p:nvPr/>
          </p:nvSpPr>
          <p:spPr bwMode="auto">
            <a:xfrm>
              <a:off x="8593298" y="627991"/>
              <a:ext cx="194624" cy="150304"/>
            </a:xfrm>
            <a:custGeom>
              <a:avLst/>
              <a:gdLst>
                <a:gd name="T0" fmla="*/ 0 w 128"/>
                <a:gd name="T1" fmla="*/ 0 h 94"/>
                <a:gd name="T2" fmla="*/ 44459 w 128"/>
                <a:gd name="T3" fmla="*/ 0 h 94"/>
                <a:gd name="T4" fmla="*/ 44459 w 128"/>
                <a:gd name="T5" fmla="*/ 92256 h 94"/>
                <a:gd name="T6" fmla="*/ 45466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8737 w 128"/>
                <a:gd name="T17" fmla="*/ 125756 h 94"/>
                <a:gd name="T18" fmla="*/ 5059 w 128"/>
                <a:gd name="T19" fmla="*/ 122825 h 94"/>
                <a:gd name="T20" fmla="*/ 4056 w 128"/>
                <a:gd name="T21" fmla="*/ 122825 h 94"/>
                <a:gd name="T22" fmla="*/ 2768 w 128"/>
                <a:gd name="T23" fmla="*/ 121614 h 94"/>
                <a:gd name="T24" fmla="*/ 1884 w 128"/>
                <a:gd name="T25" fmla="*/ 118806 h 94"/>
                <a:gd name="T26" fmla="*/ 877 w 128"/>
                <a:gd name="T27" fmla="*/ 117594 h 94"/>
                <a:gd name="T28" fmla="*/ 0 w 128"/>
                <a:gd name="T29" fmla="*/ 113614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5" y="0"/>
                  </a:lnTo>
                  <a:lnTo>
                    <a:pt x="45" y="69"/>
                  </a:lnTo>
                  <a:lnTo>
                    <a:pt x="46" y="71"/>
                  </a:lnTo>
                  <a:lnTo>
                    <a:pt x="46" y="73"/>
                  </a:lnTo>
                  <a:lnTo>
                    <a:pt x="47" y="73"/>
                  </a:lnTo>
                  <a:lnTo>
                    <a:pt x="128" y="73"/>
                  </a:lnTo>
                  <a:lnTo>
                    <a:pt x="128" y="94"/>
                  </a:lnTo>
                  <a:lnTo>
                    <a:pt x="9" y="94"/>
                  </a:lnTo>
                  <a:lnTo>
                    <a:pt x="5" y="92"/>
                  </a:lnTo>
                  <a:lnTo>
                    <a:pt x="4" y="92"/>
                  </a:lnTo>
                  <a:lnTo>
                    <a:pt x="3" y="91"/>
                  </a:lnTo>
                  <a:lnTo>
                    <a:pt x="2" y="89"/>
                  </a:lnTo>
                  <a:lnTo>
                    <a:pt x="1" y="88"/>
                  </a:lnTo>
                  <a:lnTo>
                    <a:pt x="0" y="8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5" name="Freeform 8"/>
            <p:cNvSpPr>
              <a:spLocks noChangeArrowheads="1"/>
            </p:cNvSpPr>
            <p:nvPr/>
          </p:nvSpPr>
          <p:spPr bwMode="auto">
            <a:xfrm>
              <a:off x="8006535" y="453600"/>
              <a:ext cx="476926" cy="115137"/>
            </a:xfrm>
            <a:custGeom>
              <a:avLst/>
              <a:gdLst>
                <a:gd name="T0" fmla="*/ 50209 w 314"/>
                <a:gd name="T1" fmla="*/ 0 h 71"/>
                <a:gd name="T2" fmla="*/ 308398 w 314"/>
                <a:gd name="T3" fmla="*/ 0 h 71"/>
                <a:gd name="T4" fmla="*/ 260474 w 314"/>
                <a:gd name="T5" fmla="*/ 103362 h 71"/>
                <a:gd name="T6" fmla="*/ 0 w 314"/>
                <a:gd name="T7" fmla="*/ 103362 h 71"/>
                <a:gd name="T8" fmla="*/ 50209 w 314"/>
                <a:gd name="T9" fmla="*/ 0 h 71"/>
                <a:gd name="T10" fmla="*/ 0 60000 65536"/>
                <a:gd name="T11" fmla="*/ 0 60000 65536"/>
                <a:gd name="T12" fmla="*/ 0 60000 65536"/>
                <a:gd name="T13" fmla="*/ 0 60000 65536"/>
                <a:gd name="T14" fmla="*/ 0 60000 65536"/>
                <a:gd name="T15" fmla="*/ 0 w 314"/>
                <a:gd name="T16" fmla="*/ 0 h 71"/>
                <a:gd name="T17" fmla="*/ 314 w 314"/>
                <a:gd name="T18" fmla="*/ 71 h 71"/>
              </a:gdLst>
              <a:ahLst/>
              <a:cxnLst>
                <a:cxn ang="T10">
                  <a:pos x="T0" y="T1"/>
                </a:cxn>
                <a:cxn ang="T11">
                  <a:pos x="T2" y="T3"/>
                </a:cxn>
                <a:cxn ang="T12">
                  <a:pos x="T4" y="T5"/>
                </a:cxn>
                <a:cxn ang="T13">
                  <a:pos x="T6" y="T7"/>
                </a:cxn>
                <a:cxn ang="T14">
                  <a:pos x="T8" y="T9"/>
                </a:cxn>
              </a:cxnLst>
              <a:rect l="T15" t="T16" r="T17" b="T18"/>
              <a:pathLst>
                <a:path w="314" h="71">
                  <a:moveTo>
                    <a:pt x="51" y="0"/>
                  </a:moveTo>
                  <a:lnTo>
                    <a:pt x="314" y="0"/>
                  </a:lnTo>
                  <a:lnTo>
                    <a:pt x="265" y="71"/>
                  </a:lnTo>
                  <a:lnTo>
                    <a:pt x="0" y="71"/>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grpSp>
    </p:spTree>
    <p:extLst>
      <p:ext uri="{BB962C8B-B14F-4D97-AF65-F5344CB8AC3E}">
        <p14:creationId xmlns:p14="http://schemas.microsoft.com/office/powerpoint/2010/main" val="2931538527"/>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Transpor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Freihandform 16"/>
          <p:cNvSpPr/>
          <p:nvPr userDrawn="1"/>
        </p:nvSpPr>
        <p:spPr>
          <a:xfrm>
            <a:off x="6090674" y="4967671"/>
            <a:ext cx="3059452" cy="183770"/>
          </a:xfrm>
          <a:custGeom>
            <a:avLst/>
            <a:gdLst>
              <a:gd name="connsiteX0" fmla="*/ 2624404 w 2627652"/>
              <a:gd name="connsiteY0" fmla="*/ 0 h 185143"/>
              <a:gd name="connsiteX1" fmla="*/ 123425 w 2627652"/>
              <a:gd name="connsiteY1" fmla="*/ 3248 h 185143"/>
              <a:gd name="connsiteX2" fmla="*/ 0 w 2627652"/>
              <a:gd name="connsiteY2" fmla="*/ 185143 h 185143"/>
              <a:gd name="connsiteX3" fmla="*/ 2627652 w 2627652"/>
              <a:gd name="connsiteY3" fmla="*/ 181895 h 185143"/>
              <a:gd name="connsiteX4" fmla="*/ 2624404 w 2627652"/>
              <a:gd name="connsiteY4" fmla="*/ 0 h 185143"/>
              <a:gd name="connsiteX0" fmla="*/ 2529154 w 2627652"/>
              <a:gd name="connsiteY0" fmla="*/ 3102 h 181895"/>
              <a:gd name="connsiteX1" fmla="*/ 123425 w 2627652"/>
              <a:gd name="connsiteY1" fmla="*/ 0 h 181895"/>
              <a:gd name="connsiteX2" fmla="*/ 0 w 2627652"/>
              <a:gd name="connsiteY2" fmla="*/ 181895 h 181895"/>
              <a:gd name="connsiteX3" fmla="*/ 2627652 w 2627652"/>
              <a:gd name="connsiteY3" fmla="*/ 178647 h 181895"/>
              <a:gd name="connsiteX4" fmla="*/ 2529154 w 2627652"/>
              <a:gd name="connsiteY4" fmla="*/ 3102 h 181895"/>
              <a:gd name="connsiteX0" fmla="*/ 2630754 w 2630901"/>
              <a:gd name="connsiteY0" fmla="*/ 6277 h 181895"/>
              <a:gd name="connsiteX1" fmla="*/ 123425 w 2630901"/>
              <a:gd name="connsiteY1" fmla="*/ 0 h 181895"/>
              <a:gd name="connsiteX2" fmla="*/ 0 w 2630901"/>
              <a:gd name="connsiteY2" fmla="*/ 181895 h 181895"/>
              <a:gd name="connsiteX3" fmla="*/ 2627652 w 2630901"/>
              <a:gd name="connsiteY3" fmla="*/ 178647 h 181895"/>
              <a:gd name="connsiteX4" fmla="*/ 2630754 w 2630901"/>
              <a:gd name="connsiteY4" fmla="*/ 6277 h 181895"/>
              <a:gd name="connsiteX0" fmla="*/ 2630754 w 2630901"/>
              <a:gd name="connsiteY0" fmla="*/ 0 h 181968"/>
              <a:gd name="connsiteX1" fmla="*/ 123425 w 2630901"/>
              <a:gd name="connsiteY1" fmla="*/ 73 h 181968"/>
              <a:gd name="connsiteX2" fmla="*/ 0 w 2630901"/>
              <a:gd name="connsiteY2" fmla="*/ 181968 h 181968"/>
              <a:gd name="connsiteX3" fmla="*/ 2627652 w 2630901"/>
              <a:gd name="connsiteY3" fmla="*/ 178720 h 181968"/>
              <a:gd name="connsiteX4" fmla="*/ 2630754 w 2630901"/>
              <a:gd name="connsiteY4" fmla="*/ 0 h 181968"/>
              <a:gd name="connsiteX0" fmla="*/ 2630754 w 2634002"/>
              <a:gd name="connsiteY0" fmla="*/ 0 h 181968"/>
              <a:gd name="connsiteX1" fmla="*/ 123425 w 2634002"/>
              <a:gd name="connsiteY1" fmla="*/ 73 h 181968"/>
              <a:gd name="connsiteX2" fmla="*/ 0 w 2634002"/>
              <a:gd name="connsiteY2" fmla="*/ 181968 h 181968"/>
              <a:gd name="connsiteX3" fmla="*/ 2634002 w 2634002"/>
              <a:gd name="connsiteY3" fmla="*/ 178720 h 181968"/>
              <a:gd name="connsiteX4" fmla="*/ 2630754 w 2634002"/>
              <a:gd name="connsiteY4" fmla="*/ 0 h 181968"/>
              <a:gd name="connsiteX0" fmla="*/ 2630754 w 2630759"/>
              <a:gd name="connsiteY0" fmla="*/ 0 h 181968"/>
              <a:gd name="connsiteX1" fmla="*/ 123425 w 2630759"/>
              <a:gd name="connsiteY1" fmla="*/ 73 h 181968"/>
              <a:gd name="connsiteX2" fmla="*/ 0 w 2630759"/>
              <a:gd name="connsiteY2" fmla="*/ 181968 h 181968"/>
              <a:gd name="connsiteX3" fmla="*/ 2468902 w 2630759"/>
              <a:gd name="connsiteY3" fmla="*/ 118395 h 181968"/>
              <a:gd name="connsiteX4" fmla="*/ 2630754 w 2630759"/>
              <a:gd name="connsiteY4" fmla="*/ 0 h 181968"/>
              <a:gd name="connsiteX0" fmla="*/ 2630754 w 2631075"/>
              <a:gd name="connsiteY0" fmla="*/ 0 h 181968"/>
              <a:gd name="connsiteX1" fmla="*/ 123425 w 2631075"/>
              <a:gd name="connsiteY1" fmla="*/ 73 h 181968"/>
              <a:gd name="connsiteX2" fmla="*/ 0 w 2631075"/>
              <a:gd name="connsiteY2" fmla="*/ 181968 h 181968"/>
              <a:gd name="connsiteX3" fmla="*/ 2630827 w 2631075"/>
              <a:gd name="connsiteY3" fmla="*/ 181895 h 181968"/>
              <a:gd name="connsiteX4" fmla="*/ 2630754 w 2631075"/>
              <a:gd name="connsiteY4" fmla="*/ 0 h 181968"/>
              <a:gd name="connsiteX0" fmla="*/ 3046679 w 3046681"/>
              <a:gd name="connsiteY0" fmla="*/ 0 h 181968"/>
              <a:gd name="connsiteX1" fmla="*/ 123425 w 3046681"/>
              <a:gd name="connsiteY1" fmla="*/ 73 h 181968"/>
              <a:gd name="connsiteX2" fmla="*/ 0 w 3046681"/>
              <a:gd name="connsiteY2" fmla="*/ 181968 h 181968"/>
              <a:gd name="connsiteX3" fmla="*/ 2630827 w 3046681"/>
              <a:gd name="connsiteY3" fmla="*/ 181895 h 181968"/>
              <a:gd name="connsiteX4" fmla="*/ 3046679 w 3046681"/>
              <a:gd name="connsiteY4" fmla="*/ 0 h 181968"/>
              <a:gd name="connsiteX0" fmla="*/ 3046679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3046679 w 3049927"/>
              <a:gd name="connsiteY4" fmla="*/ 0 h 181968"/>
              <a:gd name="connsiteX0" fmla="*/ 3056204 w 3056300"/>
              <a:gd name="connsiteY0" fmla="*/ 0 h 181968"/>
              <a:gd name="connsiteX1" fmla="*/ 123425 w 3056300"/>
              <a:gd name="connsiteY1" fmla="*/ 73 h 181968"/>
              <a:gd name="connsiteX2" fmla="*/ 0 w 3056300"/>
              <a:gd name="connsiteY2" fmla="*/ 181968 h 181968"/>
              <a:gd name="connsiteX3" fmla="*/ 3049927 w 3056300"/>
              <a:gd name="connsiteY3" fmla="*/ 181895 h 181968"/>
              <a:gd name="connsiteX4" fmla="*/ 3056204 w 3056300"/>
              <a:gd name="connsiteY4" fmla="*/ 0 h 181968"/>
              <a:gd name="connsiteX0" fmla="*/ 2980004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2980004 w 3049927"/>
              <a:gd name="connsiteY4" fmla="*/ 0 h 181968"/>
              <a:gd name="connsiteX0" fmla="*/ 2980004 w 2980039"/>
              <a:gd name="connsiteY0" fmla="*/ 0 h 181968"/>
              <a:gd name="connsiteX1" fmla="*/ 123425 w 2980039"/>
              <a:gd name="connsiteY1" fmla="*/ 73 h 181968"/>
              <a:gd name="connsiteX2" fmla="*/ 0 w 2980039"/>
              <a:gd name="connsiteY2" fmla="*/ 181968 h 181968"/>
              <a:gd name="connsiteX3" fmla="*/ 2957852 w 2980039"/>
              <a:gd name="connsiteY3" fmla="*/ 175545 h 181968"/>
              <a:gd name="connsiteX4" fmla="*/ 2980004 w 2980039"/>
              <a:gd name="connsiteY4" fmla="*/ 0 h 181968"/>
              <a:gd name="connsiteX0" fmla="*/ 29800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29800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08870 h 181968"/>
              <a:gd name="connsiteX4" fmla="*/ 3056204 w 3059452"/>
              <a:gd name="connsiteY4" fmla="*/ 0 h 181968"/>
              <a:gd name="connsiteX0" fmla="*/ 3056204 w 3056525"/>
              <a:gd name="connsiteY0" fmla="*/ 0 h 185070"/>
              <a:gd name="connsiteX1" fmla="*/ 123425 w 3056525"/>
              <a:gd name="connsiteY1" fmla="*/ 73 h 185070"/>
              <a:gd name="connsiteX2" fmla="*/ 0 w 3056525"/>
              <a:gd name="connsiteY2" fmla="*/ 181968 h 185070"/>
              <a:gd name="connsiteX3" fmla="*/ 3056277 w 3056525"/>
              <a:gd name="connsiteY3" fmla="*/ 185070 h 185070"/>
              <a:gd name="connsiteX4" fmla="*/ 3056204 w 3056525"/>
              <a:gd name="connsiteY4" fmla="*/ 0 h 185070"/>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1839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81895 h 181968"/>
              <a:gd name="connsiteX4" fmla="*/ 3056204 w 3059452"/>
              <a:gd name="connsiteY4" fmla="*/ 0 h 181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452" h="181968">
                <a:moveTo>
                  <a:pt x="3056204" y="0"/>
                </a:moveTo>
                <a:lnTo>
                  <a:pt x="123425" y="73"/>
                </a:lnTo>
                <a:lnTo>
                  <a:pt x="0" y="181968"/>
                </a:lnTo>
                <a:lnTo>
                  <a:pt x="3059452" y="181895"/>
                </a:lnTo>
                <a:cubicBezTo>
                  <a:pt x="3058369" y="121263"/>
                  <a:pt x="3057287" y="60632"/>
                  <a:pt x="3056204" y="0"/>
                </a:cubicBezTo>
                <a:close/>
              </a:path>
            </a:pathLst>
          </a:custGeom>
          <a:solidFill>
            <a:schemeClr val="bg1"/>
          </a:solidFill>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noProof="0" dirty="0" smtClean="0">
              <a:ln>
                <a:noFill/>
              </a:ln>
              <a:solidFill>
                <a:schemeClr val="tx1"/>
              </a:solidFill>
              <a:effectLst/>
              <a:latin typeface="Arial"/>
            </a:endParaRPr>
          </a:p>
        </p:txBody>
      </p:sp>
      <p:grpSp>
        <p:nvGrpSpPr>
          <p:cNvPr id="19" name="Gruppierung 18"/>
          <p:cNvGrpSpPr/>
          <p:nvPr userDrawn="1"/>
        </p:nvGrpSpPr>
        <p:grpSpPr>
          <a:xfrm>
            <a:off x="7698361" y="325213"/>
            <a:ext cx="1083922" cy="324996"/>
            <a:chOff x="7704000" y="453600"/>
            <a:chExt cx="1083922" cy="324695"/>
          </a:xfrm>
          <a:solidFill>
            <a:srgbClr val="FFFFFF"/>
          </a:solidFill>
        </p:grpSpPr>
        <p:sp>
          <p:nvSpPr>
            <p:cNvPr id="20" name="Freeform 3"/>
            <p:cNvSpPr>
              <a:spLocks noChangeArrowheads="1"/>
            </p:cNvSpPr>
            <p:nvPr/>
          </p:nvSpPr>
          <p:spPr bwMode="auto">
            <a:xfrm>
              <a:off x="7969440" y="627991"/>
              <a:ext cx="250506" cy="150304"/>
            </a:xfrm>
            <a:custGeom>
              <a:avLst/>
              <a:gdLst>
                <a:gd name="T0" fmla="*/ 0 w 164"/>
                <a:gd name="T1" fmla="*/ 0 h 94"/>
                <a:gd name="T2" fmla="*/ 166689 w 164"/>
                <a:gd name="T3" fmla="*/ 0 h 94"/>
                <a:gd name="T4" fmla="*/ 166689 w 164"/>
                <a:gd name="T5" fmla="*/ 28160 h 94"/>
                <a:gd name="T6" fmla="*/ 105734 w 164"/>
                <a:gd name="T7" fmla="*/ 28160 h 94"/>
                <a:gd name="T8" fmla="*/ 105734 w 164"/>
                <a:gd name="T9" fmla="*/ 125756 h 94"/>
                <a:gd name="T10" fmla="*/ 60853 w 164"/>
                <a:gd name="T11" fmla="*/ 125756 h 94"/>
                <a:gd name="T12" fmla="*/ 60853 w 164"/>
                <a:gd name="T13" fmla="*/ 28160 h 94"/>
                <a:gd name="T14" fmla="*/ 0 w 164"/>
                <a:gd name="T15" fmla="*/ 28160 h 94"/>
                <a:gd name="T16" fmla="*/ 0 w 164"/>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94"/>
                <a:gd name="T29" fmla="*/ 164 w 164"/>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94">
                  <a:moveTo>
                    <a:pt x="0" y="0"/>
                  </a:moveTo>
                  <a:lnTo>
                    <a:pt x="164" y="0"/>
                  </a:lnTo>
                  <a:lnTo>
                    <a:pt x="164" y="21"/>
                  </a:lnTo>
                  <a:lnTo>
                    <a:pt x="104" y="21"/>
                  </a:lnTo>
                  <a:lnTo>
                    <a:pt x="104" y="94"/>
                  </a:lnTo>
                  <a:lnTo>
                    <a:pt x="60" y="94"/>
                  </a:lnTo>
                  <a:lnTo>
                    <a:pt x="60" y="21"/>
                  </a:lnTo>
                  <a:lnTo>
                    <a:pt x="0" y="2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1" name="Freeform 4"/>
            <p:cNvSpPr>
              <a:spLocks noChangeArrowheads="1"/>
            </p:cNvSpPr>
            <p:nvPr/>
          </p:nvSpPr>
          <p:spPr bwMode="auto">
            <a:xfrm>
              <a:off x="8380367" y="627991"/>
              <a:ext cx="194624" cy="150304"/>
            </a:xfrm>
            <a:custGeom>
              <a:avLst/>
              <a:gdLst>
                <a:gd name="T0" fmla="*/ 0 w 128"/>
                <a:gd name="T1" fmla="*/ 0 h 94"/>
                <a:gd name="T2" fmla="*/ 43585 w 128"/>
                <a:gd name="T3" fmla="*/ 0 h 94"/>
                <a:gd name="T4" fmla="*/ 43585 w 128"/>
                <a:gd name="T5" fmla="*/ 92256 h 94"/>
                <a:gd name="T6" fmla="*/ 44459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7831 w 128"/>
                <a:gd name="T17" fmla="*/ 125756 h 94"/>
                <a:gd name="T18" fmla="*/ 4056 w 128"/>
                <a:gd name="T19" fmla="*/ 122825 h 94"/>
                <a:gd name="T20" fmla="*/ 2768 w 128"/>
                <a:gd name="T21" fmla="*/ 121614 h 94"/>
                <a:gd name="T22" fmla="*/ 1884 w 128"/>
                <a:gd name="T23" fmla="*/ 121614 h 94"/>
                <a:gd name="T24" fmla="*/ 877 w 128"/>
                <a:gd name="T25" fmla="*/ 118806 h 94"/>
                <a:gd name="T26" fmla="*/ 0 w 128"/>
                <a:gd name="T27" fmla="*/ 117594 h 94"/>
                <a:gd name="T28" fmla="*/ 0 w 128"/>
                <a:gd name="T29" fmla="*/ 112403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4" y="0"/>
                  </a:lnTo>
                  <a:lnTo>
                    <a:pt x="44" y="69"/>
                  </a:lnTo>
                  <a:lnTo>
                    <a:pt x="45" y="71"/>
                  </a:lnTo>
                  <a:lnTo>
                    <a:pt x="46" y="73"/>
                  </a:lnTo>
                  <a:lnTo>
                    <a:pt x="47" y="73"/>
                  </a:lnTo>
                  <a:lnTo>
                    <a:pt x="128" y="73"/>
                  </a:lnTo>
                  <a:lnTo>
                    <a:pt x="128" y="94"/>
                  </a:lnTo>
                  <a:lnTo>
                    <a:pt x="8" y="94"/>
                  </a:lnTo>
                  <a:lnTo>
                    <a:pt x="4" y="92"/>
                  </a:lnTo>
                  <a:lnTo>
                    <a:pt x="3" y="91"/>
                  </a:lnTo>
                  <a:lnTo>
                    <a:pt x="2" y="91"/>
                  </a:lnTo>
                  <a:lnTo>
                    <a:pt x="1" y="89"/>
                  </a:lnTo>
                  <a:lnTo>
                    <a:pt x="0" y="88"/>
                  </a:lnTo>
                  <a:lnTo>
                    <a:pt x="0" y="8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2" name="Rectangle 5"/>
            <p:cNvSpPr>
              <a:spLocks noChangeArrowheads="1"/>
            </p:cNvSpPr>
            <p:nvPr/>
          </p:nvSpPr>
          <p:spPr bwMode="auto">
            <a:xfrm>
              <a:off x="8250297" y="627991"/>
              <a:ext cx="65999" cy="150304"/>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buClr>
                  <a:srgbClr val="000000"/>
                </a:buClr>
                <a:buSzPct val="100000"/>
                <a:buFont typeface="Times New Roman" charset="0"/>
                <a:buNone/>
              </a:pPr>
              <a:endParaRPr lang="en-GB" noProof="0" dirty="0">
                <a:solidFill>
                  <a:schemeClr val="bg1"/>
                </a:solidFill>
                <a:ea typeface="ＭＳ Ｐゴシック" charset="0"/>
                <a:cs typeface="ＭＳ Ｐゴシック" charset="0"/>
              </a:endParaRPr>
            </a:p>
          </p:txBody>
        </p:sp>
        <p:sp>
          <p:nvSpPr>
            <p:cNvPr id="23" name="Freeform 6"/>
            <p:cNvSpPr>
              <a:spLocks noChangeArrowheads="1"/>
            </p:cNvSpPr>
            <p:nvPr/>
          </p:nvSpPr>
          <p:spPr bwMode="auto">
            <a:xfrm>
              <a:off x="7704000" y="627991"/>
              <a:ext cx="236536" cy="150304"/>
            </a:xfrm>
            <a:custGeom>
              <a:avLst/>
              <a:gdLst>
                <a:gd name="T0" fmla="*/ 0 w 156"/>
                <a:gd name="T1" fmla="*/ 10930 h 94"/>
                <a:gd name="T2" fmla="*/ 872 w 156"/>
                <a:gd name="T3" fmla="*/ 6798 h 94"/>
                <a:gd name="T4" fmla="*/ 872 w 156"/>
                <a:gd name="T5" fmla="*/ 4019 h 94"/>
                <a:gd name="T6" fmla="*/ 1873 w 156"/>
                <a:gd name="T7" fmla="*/ 2775 h 94"/>
                <a:gd name="T8" fmla="*/ 2745 w 156"/>
                <a:gd name="T9" fmla="*/ 1211 h 94"/>
                <a:gd name="T10" fmla="*/ 4894 w 156"/>
                <a:gd name="T11" fmla="*/ 1211 h 94"/>
                <a:gd name="T12" fmla="*/ 7768 w 156"/>
                <a:gd name="T13" fmla="*/ 0 h 94"/>
                <a:gd name="T14" fmla="*/ 148883 w 156"/>
                <a:gd name="T15" fmla="*/ 0 h 94"/>
                <a:gd name="T16" fmla="*/ 148883 w 156"/>
                <a:gd name="T17" fmla="*/ 28160 h 94"/>
                <a:gd name="T18" fmla="*/ 45739 w 156"/>
                <a:gd name="T19" fmla="*/ 28160 h 94"/>
                <a:gd name="T20" fmla="*/ 43866 w 156"/>
                <a:gd name="T21" fmla="*/ 29361 h 94"/>
                <a:gd name="T22" fmla="*/ 43866 w 156"/>
                <a:gd name="T23" fmla="*/ 30573 h 94"/>
                <a:gd name="T24" fmla="*/ 43866 w 156"/>
                <a:gd name="T25" fmla="*/ 46734 h 94"/>
                <a:gd name="T26" fmla="*/ 43866 w 156"/>
                <a:gd name="T27" fmla="*/ 47935 h 94"/>
                <a:gd name="T28" fmla="*/ 44747 w 156"/>
                <a:gd name="T29" fmla="*/ 49508 h 94"/>
                <a:gd name="T30" fmla="*/ 45739 w 156"/>
                <a:gd name="T31" fmla="*/ 49508 h 94"/>
                <a:gd name="T32" fmla="*/ 142988 w 156"/>
                <a:gd name="T33" fmla="*/ 49508 h 94"/>
                <a:gd name="T34" fmla="*/ 146702 w 156"/>
                <a:gd name="T35" fmla="*/ 50720 h 94"/>
                <a:gd name="T36" fmla="*/ 147605 w 156"/>
                <a:gd name="T37" fmla="*/ 50720 h 94"/>
                <a:gd name="T38" fmla="*/ 148883 w 156"/>
                <a:gd name="T39" fmla="*/ 51965 h 94"/>
                <a:gd name="T40" fmla="*/ 149853 w 156"/>
                <a:gd name="T41" fmla="*/ 53531 h 94"/>
                <a:gd name="T42" fmla="*/ 150724 w 156"/>
                <a:gd name="T43" fmla="*/ 55944 h 94"/>
                <a:gd name="T44" fmla="*/ 151628 w 156"/>
                <a:gd name="T45" fmla="*/ 60073 h 94"/>
                <a:gd name="T46" fmla="*/ 151628 w 156"/>
                <a:gd name="T47" fmla="*/ 113614 h 94"/>
                <a:gd name="T48" fmla="*/ 150724 w 156"/>
                <a:gd name="T49" fmla="*/ 117594 h 94"/>
                <a:gd name="T50" fmla="*/ 149853 w 156"/>
                <a:gd name="T51" fmla="*/ 118806 h 94"/>
                <a:gd name="T52" fmla="*/ 148883 w 156"/>
                <a:gd name="T53" fmla="*/ 121614 h 94"/>
                <a:gd name="T54" fmla="*/ 147605 w 156"/>
                <a:gd name="T55" fmla="*/ 122825 h 94"/>
                <a:gd name="T56" fmla="*/ 146702 w 156"/>
                <a:gd name="T57" fmla="*/ 122825 h 94"/>
                <a:gd name="T58" fmla="*/ 142988 w 156"/>
                <a:gd name="T59" fmla="*/ 125756 h 94"/>
                <a:gd name="T60" fmla="*/ 0 w 156"/>
                <a:gd name="T61" fmla="*/ 125756 h 94"/>
                <a:gd name="T62" fmla="*/ 0 w 156"/>
                <a:gd name="T63" fmla="*/ 97454 h 94"/>
                <a:gd name="T64" fmla="*/ 105017 w 156"/>
                <a:gd name="T65" fmla="*/ 97454 h 94"/>
                <a:gd name="T66" fmla="*/ 106881 w 156"/>
                <a:gd name="T67" fmla="*/ 95031 h 94"/>
                <a:gd name="T68" fmla="*/ 107762 w 156"/>
                <a:gd name="T69" fmla="*/ 95031 h 94"/>
                <a:gd name="T70" fmla="*/ 107762 w 156"/>
                <a:gd name="T71" fmla="*/ 92256 h 94"/>
                <a:gd name="T72" fmla="*/ 107762 w 156"/>
                <a:gd name="T73" fmla="*/ 79022 h 94"/>
                <a:gd name="T74" fmla="*/ 106881 w 156"/>
                <a:gd name="T75" fmla="*/ 76091 h 94"/>
                <a:gd name="T76" fmla="*/ 105017 w 156"/>
                <a:gd name="T77" fmla="*/ 76091 h 94"/>
                <a:gd name="T78" fmla="*/ 7768 w 156"/>
                <a:gd name="T79" fmla="*/ 76091 h 94"/>
                <a:gd name="T80" fmla="*/ 4894 w 156"/>
                <a:gd name="T81" fmla="*/ 74893 h 94"/>
                <a:gd name="T82" fmla="*/ 2745 w 156"/>
                <a:gd name="T83" fmla="*/ 74893 h 94"/>
                <a:gd name="T84" fmla="*/ 1873 w 156"/>
                <a:gd name="T85" fmla="*/ 73678 h 94"/>
                <a:gd name="T86" fmla="*/ 872 w 156"/>
                <a:gd name="T87" fmla="*/ 72105 h 94"/>
                <a:gd name="T88" fmla="*/ 872 w 156"/>
                <a:gd name="T89" fmla="*/ 69659 h 94"/>
                <a:gd name="T90" fmla="*/ 0 w 156"/>
                <a:gd name="T91" fmla="*/ 64096 h 94"/>
                <a:gd name="T92" fmla="*/ 0 w 156"/>
                <a:gd name="T93" fmla="*/ 10930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6"/>
                <a:gd name="T142" fmla="*/ 0 h 94"/>
                <a:gd name="T143" fmla="*/ 156 w 156"/>
                <a:gd name="T144" fmla="*/ 94 h 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6" h="94">
                  <a:moveTo>
                    <a:pt x="0" y="8"/>
                  </a:moveTo>
                  <a:lnTo>
                    <a:pt x="1" y="5"/>
                  </a:lnTo>
                  <a:lnTo>
                    <a:pt x="1" y="3"/>
                  </a:lnTo>
                  <a:lnTo>
                    <a:pt x="2" y="2"/>
                  </a:lnTo>
                  <a:lnTo>
                    <a:pt x="3" y="1"/>
                  </a:lnTo>
                  <a:lnTo>
                    <a:pt x="5" y="1"/>
                  </a:lnTo>
                  <a:lnTo>
                    <a:pt x="8" y="0"/>
                  </a:lnTo>
                  <a:lnTo>
                    <a:pt x="153" y="0"/>
                  </a:lnTo>
                  <a:lnTo>
                    <a:pt x="153" y="21"/>
                  </a:lnTo>
                  <a:lnTo>
                    <a:pt x="47" y="21"/>
                  </a:lnTo>
                  <a:lnTo>
                    <a:pt x="45" y="22"/>
                  </a:lnTo>
                  <a:lnTo>
                    <a:pt x="45" y="23"/>
                  </a:lnTo>
                  <a:lnTo>
                    <a:pt x="45" y="35"/>
                  </a:lnTo>
                  <a:lnTo>
                    <a:pt x="45" y="36"/>
                  </a:lnTo>
                  <a:lnTo>
                    <a:pt x="46" y="37"/>
                  </a:lnTo>
                  <a:lnTo>
                    <a:pt x="47" y="37"/>
                  </a:lnTo>
                  <a:lnTo>
                    <a:pt x="147" y="37"/>
                  </a:lnTo>
                  <a:lnTo>
                    <a:pt x="151" y="38"/>
                  </a:lnTo>
                  <a:lnTo>
                    <a:pt x="152" y="38"/>
                  </a:lnTo>
                  <a:lnTo>
                    <a:pt x="153" y="39"/>
                  </a:lnTo>
                  <a:lnTo>
                    <a:pt x="154" y="40"/>
                  </a:lnTo>
                  <a:lnTo>
                    <a:pt x="155" y="42"/>
                  </a:lnTo>
                  <a:lnTo>
                    <a:pt x="156" y="45"/>
                  </a:lnTo>
                  <a:lnTo>
                    <a:pt x="156" y="85"/>
                  </a:lnTo>
                  <a:lnTo>
                    <a:pt x="155" y="88"/>
                  </a:lnTo>
                  <a:lnTo>
                    <a:pt x="154" y="89"/>
                  </a:lnTo>
                  <a:lnTo>
                    <a:pt x="153" y="91"/>
                  </a:lnTo>
                  <a:lnTo>
                    <a:pt x="152" y="92"/>
                  </a:lnTo>
                  <a:lnTo>
                    <a:pt x="151" y="92"/>
                  </a:lnTo>
                  <a:lnTo>
                    <a:pt x="147" y="94"/>
                  </a:lnTo>
                  <a:lnTo>
                    <a:pt x="0" y="94"/>
                  </a:lnTo>
                  <a:lnTo>
                    <a:pt x="0" y="73"/>
                  </a:lnTo>
                  <a:lnTo>
                    <a:pt x="108" y="73"/>
                  </a:lnTo>
                  <a:lnTo>
                    <a:pt x="110" y="71"/>
                  </a:lnTo>
                  <a:lnTo>
                    <a:pt x="111" y="71"/>
                  </a:lnTo>
                  <a:lnTo>
                    <a:pt x="111" y="69"/>
                  </a:lnTo>
                  <a:lnTo>
                    <a:pt x="111" y="59"/>
                  </a:lnTo>
                  <a:lnTo>
                    <a:pt x="110" y="57"/>
                  </a:lnTo>
                  <a:lnTo>
                    <a:pt x="108" y="57"/>
                  </a:lnTo>
                  <a:lnTo>
                    <a:pt x="8" y="57"/>
                  </a:lnTo>
                  <a:lnTo>
                    <a:pt x="5" y="56"/>
                  </a:lnTo>
                  <a:lnTo>
                    <a:pt x="3" y="56"/>
                  </a:lnTo>
                  <a:lnTo>
                    <a:pt x="2" y="55"/>
                  </a:lnTo>
                  <a:lnTo>
                    <a:pt x="1" y="54"/>
                  </a:lnTo>
                  <a:lnTo>
                    <a:pt x="1" y="52"/>
                  </a:lnTo>
                  <a:lnTo>
                    <a:pt x="0" y="4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4" name="Freeform 7"/>
            <p:cNvSpPr>
              <a:spLocks noChangeArrowheads="1"/>
            </p:cNvSpPr>
            <p:nvPr/>
          </p:nvSpPr>
          <p:spPr bwMode="auto">
            <a:xfrm>
              <a:off x="8593298" y="627991"/>
              <a:ext cx="194624" cy="150304"/>
            </a:xfrm>
            <a:custGeom>
              <a:avLst/>
              <a:gdLst>
                <a:gd name="T0" fmla="*/ 0 w 128"/>
                <a:gd name="T1" fmla="*/ 0 h 94"/>
                <a:gd name="T2" fmla="*/ 44459 w 128"/>
                <a:gd name="T3" fmla="*/ 0 h 94"/>
                <a:gd name="T4" fmla="*/ 44459 w 128"/>
                <a:gd name="T5" fmla="*/ 92256 h 94"/>
                <a:gd name="T6" fmla="*/ 45466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8737 w 128"/>
                <a:gd name="T17" fmla="*/ 125756 h 94"/>
                <a:gd name="T18" fmla="*/ 5059 w 128"/>
                <a:gd name="T19" fmla="*/ 122825 h 94"/>
                <a:gd name="T20" fmla="*/ 4056 w 128"/>
                <a:gd name="T21" fmla="*/ 122825 h 94"/>
                <a:gd name="T22" fmla="*/ 2768 w 128"/>
                <a:gd name="T23" fmla="*/ 121614 h 94"/>
                <a:gd name="T24" fmla="*/ 1884 w 128"/>
                <a:gd name="T25" fmla="*/ 118806 h 94"/>
                <a:gd name="T26" fmla="*/ 877 w 128"/>
                <a:gd name="T27" fmla="*/ 117594 h 94"/>
                <a:gd name="T28" fmla="*/ 0 w 128"/>
                <a:gd name="T29" fmla="*/ 113614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5" y="0"/>
                  </a:lnTo>
                  <a:lnTo>
                    <a:pt x="45" y="69"/>
                  </a:lnTo>
                  <a:lnTo>
                    <a:pt x="46" y="71"/>
                  </a:lnTo>
                  <a:lnTo>
                    <a:pt x="46" y="73"/>
                  </a:lnTo>
                  <a:lnTo>
                    <a:pt x="47" y="73"/>
                  </a:lnTo>
                  <a:lnTo>
                    <a:pt x="128" y="73"/>
                  </a:lnTo>
                  <a:lnTo>
                    <a:pt x="128" y="94"/>
                  </a:lnTo>
                  <a:lnTo>
                    <a:pt x="9" y="94"/>
                  </a:lnTo>
                  <a:lnTo>
                    <a:pt x="5" y="92"/>
                  </a:lnTo>
                  <a:lnTo>
                    <a:pt x="4" y="92"/>
                  </a:lnTo>
                  <a:lnTo>
                    <a:pt x="3" y="91"/>
                  </a:lnTo>
                  <a:lnTo>
                    <a:pt x="2" y="89"/>
                  </a:lnTo>
                  <a:lnTo>
                    <a:pt x="1" y="88"/>
                  </a:lnTo>
                  <a:lnTo>
                    <a:pt x="0" y="8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5" name="Freeform 8"/>
            <p:cNvSpPr>
              <a:spLocks noChangeArrowheads="1"/>
            </p:cNvSpPr>
            <p:nvPr/>
          </p:nvSpPr>
          <p:spPr bwMode="auto">
            <a:xfrm>
              <a:off x="8006535" y="453600"/>
              <a:ext cx="476926" cy="115137"/>
            </a:xfrm>
            <a:custGeom>
              <a:avLst/>
              <a:gdLst>
                <a:gd name="T0" fmla="*/ 50209 w 314"/>
                <a:gd name="T1" fmla="*/ 0 h 71"/>
                <a:gd name="T2" fmla="*/ 308398 w 314"/>
                <a:gd name="T3" fmla="*/ 0 h 71"/>
                <a:gd name="T4" fmla="*/ 260474 w 314"/>
                <a:gd name="T5" fmla="*/ 103362 h 71"/>
                <a:gd name="T6" fmla="*/ 0 w 314"/>
                <a:gd name="T7" fmla="*/ 103362 h 71"/>
                <a:gd name="T8" fmla="*/ 50209 w 314"/>
                <a:gd name="T9" fmla="*/ 0 h 71"/>
                <a:gd name="T10" fmla="*/ 0 60000 65536"/>
                <a:gd name="T11" fmla="*/ 0 60000 65536"/>
                <a:gd name="T12" fmla="*/ 0 60000 65536"/>
                <a:gd name="T13" fmla="*/ 0 60000 65536"/>
                <a:gd name="T14" fmla="*/ 0 60000 65536"/>
                <a:gd name="T15" fmla="*/ 0 w 314"/>
                <a:gd name="T16" fmla="*/ 0 h 71"/>
                <a:gd name="T17" fmla="*/ 314 w 314"/>
                <a:gd name="T18" fmla="*/ 71 h 71"/>
              </a:gdLst>
              <a:ahLst/>
              <a:cxnLst>
                <a:cxn ang="T10">
                  <a:pos x="T0" y="T1"/>
                </a:cxn>
                <a:cxn ang="T11">
                  <a:pos x="T2" y="T3"/>
                </a:cxn>
                <a:cxn ang="T12">
                  <a:pos x="T4" y="T5"/>
                </a:cxn>
                <a:cxn ang="T13">
                  <a:pos x="T6" y="T7"/>
                </a:cxn>
                <a:cxn ang="T14">
                  <a:pos x="T8" y="T9"/>
                </a:cxn>
              </a:cxnLst>
              <a:rect l="T15" t="T16" r="T17" b="T18"/>
              <a:pathLst>
                <a:path w="314" h="71">
                  <a:moveTo>
                    <a:pt x="51" y="0"/>
                  </a:moveTo>
                  <a:lnTo>
                    <a:pt x="314" y="0"/>
                  </a:lnTo>
                  <a:lnTo>
                    <a:pt x="265" y="71"/>
                  </a:lnTo>
                  <a:lnTo>
                    <a:pt x="0" y="71"/>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grpSp>
      <p:sp>
        <p:nvSpPr>
          <p:cNvPr id="16" name="Titel 1"/>
          <p:cNvSpPr>
            <a:spLocks noGrp="1"/>
          </p:cNvSpPr>
          <p:nvPr>
            <p:ph type="title"/>
          </p:nvPr>
        </p:nvSpPr>
        <p:spPr>
          <a:xfrm>
            <a:off x="720000" y="3499738"/>
            <a:ext cx="7704000" cy="864800"/>
          </a:xfrm>
        </p:spPr>
        <p:txBody>
          <a:bodyPr anchor="b" anchorCtr="0"/>
          <a:lstStyle>
            <a:lvl1pPr algn="l">
              <a:lnSpc>
                <a:spcPct val="100000"/>
              </a:lnSpc>
              <a:defRPr sz="2200" b="1" cap="none">
                <a:solidFill>
                  <a:schemeClr val="bg1"/>
                </a:solidFill>
              </a:defRPr>
            </a:lvl1pPr>
          </a:lstStyle>
          <a:p>
            <a:r>
              <a:rPr lang="de-DE" noProof="0" smtClean="0"/>
              <a:t>Titelmasterformat durch Klicken bearbeiten</a:t>
            </a:r>
            <a:endParaRPr lang="en-GB" noProof="0" dirty="0"/>
          </a:p>
        </p:txBody>
      </p:sp>
      <p:sp>
        <p:nvSpPr>
          <p:cNvPr id="18" name="Textplatzhalter 2"/>
          <p:cNvSpPr>
            <a:spLocks noGrp="1"/>
          </p:cNvSpPr>
          <p:nvPr>
            <p:ph type="body" idx="1"/>
          </p:nvPr>
        </p:nvSpPr>
        <p:spPr>
          <a:xfrm>
            <a:off x="720000" y="4392000"/>
            <a:ext cx="7704000" cy="288000"/>
          </a:xfrm>
          <a:prstGeom prst="rect">
            <a:avLst/>
          </a:prstGeom>
        </p:spPr>
        <p:txBody>
          <a:bodyPr anchor="b">
            <a:noAutofit/>
          </a:bodyPr>
          <a:lstStyle>
            <a:lvl1pPr marL="0" indent="0">
              <a:lnSpc>
                <a:spcPct val="110000"/>
              </a:lnSpc>
              <a:spcAft>
                <a:spcPts val="0"/>
              </a:spcAft>
              <a:buNone/>
              <a:defRPr sz="14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noProof="0" smtClean="0"/>
              <a:t>Textmasterformat bearbeiten</a:t>
            </a:r>
          </a:p>
        </p:txBody>
      </p:sp>
    </p:spTree>
    <p:extLst>
      <p:ext uri="{BB962C8B-B14F-4D97-AF65-F5344CB8AC3E}">
        <p14:creationId xmlns:p14="http://schemas.microsoft.com/office/powerpoint/2010/main" val="3917119183"/>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System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Freihandform 15"/>
          <p:cNvSpPr/>
          <p:nvPr userDrawn="1"/>
        </p:nvSpPr>
        <p:spPr>
          <a:xfrm>
            <a:off x="6090674" y="4967671"/>
            <a:ext cx="3059452" cy="183770"/>
          </a:xfrm>
          <a:custGeom>
            <a:avLst/>
            <a:gdLst>
              <a:gd name="connsiteX0" fmla="*/ 2624404 w 2627652"/>
              <a:gd name="connsiteY0" fmla="*/ 0 h 185143"/>
              <a:gd name="connsiteX1" fmla="*/ 123425 w 2627652"/>
              <a:gd name="connsiteY1" fmla="*/ 3248 h 185143"/>
              <a:gd name="connsiteX2" fmla="*/ 0 w 2627652"/>
              <a:gd name="connsiteY2" fmla="*/ 185143 h 185143"/>
              <a:gd name="connsiteX3" fmla="*/ 2627652 w 2627652"/>
              <a:gd name="connsiteY3" fmla="*/ 181895 h 185143"/>
              <a:gd name="connsiteX4" fmla="*/ 2624404 w 2627652"/>
              <a:gd name="connsiteY4" fmla="*/ 0 h 185143"/>
              <a:gd name="connsiteX0" fmla="*/ 2529154 w 2627652"/>
              <a:gd name="connsiteY0" fmla="*/ 3102 h 181895"/>
              <a:gd name="connsiteX1" fmla="*/ 123425 w 2627652"/>
              <a:gd name="connsiteY1" fmla="*/ 0 h 181895"/>
              <a:gd name="connsiteX2" fmla="*/ 0 w 2627652"/>
              <a:gd name="connsiteY2" fmla="*/ 181895 h 181895"/>
              <a:gd name="connsiteX3" fmla="*/ 2627652 w 2627652"/>
              <a:gd name="connsiteY3" fmla="*/ 178647 h 181895"/>
              <a:gd name="connsiteX4" fmla="*/ 2529154 w 2627652"/>
              <a:gd name="connsiteY4" fmla="*/ 3102 h 181895"/>
              <a:gd name="connsiteX0" fmla="*/ 2630754 w 2630901"/>
              <a:gd name="connsiteY0" fmla="*/ 6277 h 181895"/>
              <a:gd name="connsiteX1" fmla="*/ 123425 w 2630901"/>
              <a:gd name="connsiteY1" fmla="*/ 0 h 181895"/>
              <a:gd name="connsiteX2" fmla="*/ 0 w 2630901"/>
              <a:gd name="connsiteY2" fmla="*/ 181895 h 181895"/>
              <a:gd name="connsiteX3" fmla="*/ 2627652 w 2630901"/>
              <a:gd name="connsiteY3" fmla="*/ 178647 h 181895"/>
              <a:gd name="connsiteX4" fmla="*/ 2630754 w 2630901"/>
              <a:gd name="connsiteY4" fmla="*/ 6277 h 181895"/>
              <a:gd name="connsiteX0" fmla="*/ 2630754 w 2630901"/>
              <a:gd name="connsiteY0" fmla="*/ 0 h 181968"/>
              <a:gd name="connsiteX1" fmla="*/ 123425 w 2630901"/>
              <a:gd name="connsiteY1" fmla="*/ 73 h 181968"/>
              <a:gd name="connsiteX2" fmla="*/ 0 w 2630901"/>
              <a:gd name="connsiteY2" fmla="*/ 181968 h 181968"/>
              <a:gd name="connsiteX3" fmla="*/ 2627652 w 2630901"/>
              <a:gd name="connsiteY3" fmla="*/ 178720 h 181968"/>
              <a:gd name="connsiteX4" fmla="*/ 2630754 w 2630901"/>
              <a:gd name="connsiteY4" fmla="*/ 0 h 181968"/>
              <a:gd name="connsiteX0" fmla="*/ 2630754 w 2634002"/>
              <a:gd name="connsiteY0" fmla="*/ 0 h 181968"/>
              <a:gd name="connsiteX1" fmla="*/ 123425 w 2634002"/>
              <a:gd name="connsiteY1" fmla="*/ 73 h 181968"/>
              <a:gd name="connsiteX2" fmla="*/ 0 w 2634002"/>
              <a:gd name="connsiteY2" fmla="*/ 181968 h 181968"/>
              <a:gd name="connsiteX3" fmla="*/ 2634002 w 2634002"/>
              <a:gd name="connsiteY3" fmla="*/ 178720 h 181968"/>
              <a:gd name="connsiteX4" fmla="*/ 2630754 w 2634002"/>
              <a:gd name="connsiteY4" fmla="*/ 0 h 181968"/>
              <a:gd name="connsiteX0" fmla="*/ 2630754 w 2630759"/>
              <a:gd name="connsiteY0" fmla="*/ 0 h 181968"/>
              <a:gd name="connsiteX1" fmla="*/ 123425 w 2630759"/>
              <a:gd name="connsiteY1" fmla="*/ 73 h 181968"/>
              <a:gd name="connsiteX2" fmla="*/ 0 w 2630759"/>
              <a:gd name="connsiteY2" fmla="*/ 181968 h 181968"/>
              <a:gd name="connsiteX3" fmla="*/ 2468902 w 2630759"/>
              <a:gd name="connsiteY3" fmla="*/ 118395 h 181968"/>
              <a:gd name="connsiteX4" fmla="*/ 2630754 w 2630759"/>
              <a:gd name="connsiteY4" fmla="*/ 0 h 181968"/>
              <a:gd name="connsiteX0" fmla="*/ 2630754 w 2631075"/>
              <a:gd name="connsiteY0" fmla="*/ 0 h 181968"/>
              <a:gd name="connsiteX1" fmla="*/ 123425 w 2631075"/>
              <a:gd name="connsiteY1" fmla="*/ 73 h 181968"/>
              <a:gd name="connsiteX2" fmla="*/ 0 w 2631075"/>
              <a:gd name="connsiteY2" fmla="*/ 181968 h 181968"/>
              <a:gd name="connsiteX3" fmla="*/ 2630827 w 2631075"/>
              <a:gd name="connsiteY3" fmla="*/ 181895 h 181968"/>
              <a:gd name="connsiteX4" fmla="*/ 2630754 w 2631075"/>
              <a:gd name="connsiteY4" fmla="*/ 0 h 181968"/>
              <a:gd name="connsiteX0" fmla="*/ 3046679 w 3046681"/>
              <a:gd name="connsiteY0" fmla="*/ 0 h 181968"/>
              <a:gd name="connsiteX1" fmla="*/ 123425 w 3046681"/>
              <a:gd name="connsiteY1" fmla="*/ 73 h 181968"/>
              <a:gd name="connsiteX2" fmla="*/ 0 w 3046681"/>
              <a:gd name="connsiteY2" fmla="*/ 181968 h 181968"/>
              <a:gd name="connsiteX3" fmla="*/ 2630827 w 3046681"/>
              <a:gd name="connsiteY3" fmla="*/ 181895 h 181968"/>
              <a:gd name="connsiteX4" fmla="*/ 3046679 w 3046681"/>
              <a:gd name="connsiteY4" fmla="*/ 0 h 181968"/>
              <a:gd name="connsiteX0" fmla="*/ 3046679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3046679 w 3049927"/>
              <a:gd name="connsiteY4" fmla="*/ 0 h 181968"/>
              <a:gd name="connsiteX0" fmla="*/ 3056204 w 3056300"/>
              <a:gd name="connsiteY0" fmla="*/ 0 h 181968"/>
              <a:gd name="connsiteX1" fmla="*/ 123425 w 3056300"/>
              <a:gd name="connsiteY1" fmla="*/ 73 h 181968"/>
              <a:gd name="connsiteX2" fmla="*/ 0 w 3056300"/>
              <a:gd name="connsiteY2" fmla="*/ 181968 h 181968"/>
              <a:gd name="connsiteX3" fmla="*/ 3049927 w 3056300"/>
              <a:gd name="connsiteY3" fmla="*/ 181895 h 181968"/>
              <a:gd name="connsiteX4" fmla="*/ 3056204 w 3056300"/>
              <a:gd name="connsiteY4" fmla="*/ 0 h 181968"/>
              <a:gd name="connsiteX0" fmla="*/ 2980004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2980004 w 3049927"/>
              <a:gd name="connsiteY4" fmla="*/ 0 h 181968"/>
              <a:gd name="connsiteX0" fmla="*/ 2980004 w 2980039"/>
              <a:gd name="connsiteY0" fmla="*/ 0 h 181968"/>
              <a:gd name="connsiteX1" fmla="*/ 123425 w 2980039"/>
              <a:gd name="connsiteY1" fmla="*/ 73 h 181968"/>
              <a:gd name="connsiteX2" fmla="*/ 0 w 2980039"/>
              <a:gd name="connsiteY2" fmla="*/ 181968 h 181968"/>
              <a:gd name="connsiteX3" fmla="*/ 2957852 w 2980039"/>
              <a:gd name="connsiteY3" fmla="*/ 175545 h 181968"/>
              <a:gd name="connsiteX4" fmla="*/ 2980004 w 2980039"/>
              <a:gd name="connsiteY4" fmla="*/ 0 h 181968"/>
              <a:gd name="connsiteX0" fmla="*/ 29800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29800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08870 h 181968"/>
              <a:gd name="connsiteX4" fmla="*/ 3056204 w 3059452"/>
              <a:gd name="connsiteY4" fmla="*/ 0 h 181968"/>
              <a:gd name="connsiteX0" fmla="*/ 3056204 w 3056525"/>
              <a:gd name="connsiteY0" fmla="*/ 0 h 185070"/>
              <a:gd name="connsiteX1" fmla="*/ 123425 w 3056525"/>
              <a:gd name="connsiteY1" fmla="*/ 73 h 185070"/>
              <a:gd name="connsiteX2" fmla="*/ 0 w 3056525"/>
              <a:gd name="connsiteY2" fmla="*/ 181968 h 185070"/>
              <a:gd name="connsiteX3" fmla="*/ 3056277 w 3056525"/>
              <a:gd name="connsiteY3" fmla="*/ 185070 h 185070"/>
              <a:gd name="connsiteX4" fmla="*/ 3056204 w 3056525"/>
              <a:gd name="connsiteY4" fmla="*/ 0 h 185070"/>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1839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81895 h 181968"/>
              <a:gd name="connsiteX4" fmla="*/ 3056204 w 3059452"/>
              <a:gd name="connsiteY4" fmla="*/ 0 h 181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452" h="181968">
                <a:moveTo>
                  <a:pt x="3056204" y="0"/>
                </a:moveTo>
                <a:lnTo>
                  <a:pt x="123425" y="73"/>
                </a:lnTo>
                <a:lnTo>
                  <a:pt x="0" y="181968"/>
                </a:lnTo>
                <a:lnTo>
                  <a:pt x="3059452" y="181895"/>
                </a:lnTo>
                <a:cubicBezTo>
                  <a:pt x="3058369" y="121263"/>
                  <a:pt x="3057287" y="60632"/>
                  <a:pt x="3056204" y="0"/>
                </a:cubicBezTo>
                <a:close/>
              </a:path>
            </a:pathLst>
          </a:custGeom>
          <a:solidFill>
            <a:schemeClr val="bg1"/>
          </a:solidFill>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noProof="0" dirty="0" smtClean="0">
              <a:ln>
                <a:noFill/>
              </a:ln>
              <a:solidFill>
                <a:schemeClr val="tx1"/>
              </a:solidFill>
              <a:effectLst/>
              <a:latin typeface="Arial"/>
            </a:endParaRPr>
          </a:p>
        </p:txBody>
      </p:sp>
      <p:grpSp>
        <p:nvGrpSpPr>
          <p:cNvPr id="17" name="Gruppierung 16"/>
          <p:cNvGrpSpPr/>
          <p:nvPr userDrawn="1"/>
        </p:nvGrpSpPr>
        <p:grpSpPr>
          <a:xfrm>
            <a:off x="7698361" y="325213"/>
            <a:ext cx="1083922" cy="324996"/>
            <a:chOff x="7704000" y="453600"/>
            <a:chExt cx="1083922" cy="324695"/>
          </a:xfrm>
          <a:solidFill>
            <a:srgbClr val="FFFFFF"/>
          </a:solidFill>
        </p:grpSpPr>
        <p:sp>
          <p:nvSpPr>
            <p:cNvPr id="20" name="Freeform 3"/>
            <p:cNvSpPr>
              <a:spLocks noChangeArrowheads="1"/>
            </p:cNvSpPr>
            <p:nvPr/>
          </p:nvSpPr>
          <p:spPr bwMode="auto">
            <a:xfrm>
              <a:off x="7969440" y="627991"/>
              <a:ext cx="250506" cy="150304"/>
            </a:xfrm>
            <a:custGeom>
              <a:avLst/>
              <a:gdLst>
                <a:gd name="T0" fmla="*/ 0 w 164"/>
                <a:gd name="T1" fmla="*/ 0 h 94"/>
                <a:gd name="T2" fmla="*/ 166689 w 164"/>
                <a:gd name="T3" fmla="*/ 0 h 94"/>
                <a:gd name="T4" fmla="*/ 166689 w 164"/>
                <a:gd name="T5" fmla="*/ 28160 h 94"/>
                <a:gd name="T6" fmla="*/ 105734 w 164"/>
                <a:gd name="T7" fmla="*/ 28160 h 94"/>
                <a:gd name="T8" fmla="*/ 105734 w 164"/>
                <a:gd name="T9" fmla="*/ 125756 h 94"/>
                <a:gd name="T10" fmla="*/ 60853 w 164"/>
                <a:gd name="T11" fmla="*/ 125756 h 94"/>
                <a:gd name="T12" fmla="*/ 60853 w 164"/>
                <a:gd name="T13" fmla="*/ 28160 h 94"/>
                <a:gd name="T14" fmla="*/ 0 w 164"/>
                <a:gd name="T15" fmla="*/ 28160 h 94"/>
                <a:gd name="T16" fmla="*/ 0 w 164"/>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94"/>
                <a:gd name="T29" fmla="*/ 164 w 164"/>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94">
                  <a:moveTo>
                    <a:pt x="0" y="0"/>
                  </a:moveTo>
                  <a:lnTo>
                    <a:pt x="164" y="0"/>
                  </a:lnTo>
                  <a:lnTo>
                    <a:pt x="164" y="21"/>
                  </a:lnTo>
                  <a:lnTo>
                    <a:pt x="104" y="21"/>
                  </a:lnTo>
                  <a:lnTo>
                    <a:pt x="104" y="94"/>
                  </a:lnTo>
                  <a:lnTo>
                    <a:pt x="60" y="94"/>
                  </a:lnTo>
                  <a:lnTo>
                    <a:pt x="60" y="21"/>
                  </a:lnTo>
                  <a:lnTo>
                    <a:pt x="0" y="2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1" name="Freeform 4"/>
            <p:cNvSpPr>
              <a:spLocks noChangeArrowheads="1"/>
            </p:cNvSpPr>
            <p:nvPr/>
          </p:nvSpPr>
          <p:spPr bwMode="auto">
            <a:xfrm>
              <a:off x="8380367" y="627991"/>
              <a:ext cx="194624" cy="150304"/>
            </a:xfrm>
            <a:custGeom>
              <a:avLst/>
              <a:gdLst>
                <a:gd name="T0" fmla="*/ 0 w 128"/>
                <a:gd name="T1" fmla="*/ 0 h 94"/>
                <a:gd name="T2" fmla="*/ 43585 w 128"/>
                <a:gd name="T3" fmla="*/ 0 h 94"/>
                <a:gd name="T4" fmla="*/ 43585 w 128"/>
                <a:gd name="T5" fmla="*/ 92256 h 94"/>
                <a:gd name="T6" fmla="*/ 44459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7831 w 128"/>
                <a:gd name="T17" fmla="*/ 125756 h 94"/>
                <a:gd name="T18" fmla="*/ 4056 w 128"/>
                <a:gd name="T19" fmla="*/ 122825 h 94"/>
                <a:gd name="T20" fmla="*/ 2768 w 128"/>
                <a:gd name="T21" fmla="*/ 121614 h 94"/>
                <a:gd name="T22" fmla="*/ 1884 w 128"/>
                <a:gd name="T23" fmla="*/ 121614 h 94"/>
                <a:gd name="T24" fmla="*/ 877 w 128"/>
                <a:gd name="T25" fmla="*/ 118806 h 94"/>
                <a:gd name="T26" fmla="*/ 0 w 128"/>
                <a:gd name="T27" fmla="*/ 117594 h 94"/>
                <a:gd name="T28" fmla="*/ 0 w 128"/>
                <a:gd name="T29" fmla="*/ 112403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4" y="0"/>
                  </a:lnTo>
                  <a:lnTo>
                    <a:pt x="44" y="69"/>
                  </a:lnTo>
                  <a:lnTo>
                    <a:pt x="45" y="71"/>
                  </a:lnTo>
                  <a:lnTo>
                    <a:pt x="46" y="73"/>
                  </a:lnTo>
                  <a:lnTo>
                    <a:pt x="47" y="73"/>
                  </a:lnTo>
                  <a:lnTo>
                    <a:pt x="128" y="73"/>
                  </a:lnTo>
                  <a:lnTo>
                    <a:pt x="128" y="94"/>
                  </a:lnTo>
                  <a:lnTo>
                    <a:pt x="8" y="94"/>
                  </a:lnTo>
                  <a:lnTo>
                    <a:pt x="4" y="92"/>
                  </a:lnTo>
                  <a:lnTo>
                    <a:pt x="3" y="91"/>
                  </a:lnTo>
                  <a:lnTo>
                    <a:pt x="2" y="91"/>
                  </a:lnTo>
                  <a:lnTo>
                    <a:pt x="1" y="89"/>
                  </a:lnTo>
                  <a:lnTo>
                    <a:pt x="0" y="88"/>
                  </a:lnTo>
                  <a:lnTo>
                    <a:pt x="0" y="8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2" name="Rectangle 5"/>
            <p:cNvSpPr>
              <a:spLocks noChangeArrowheads="1"/>
            </p:cNvSpPr>
            <p:nvPr/>
          </p:nvSpPr>
          <p:spPr bwMode="auto">
            <a:xfrm>
              <a:off x="8250297" y="627991"/>
              <a:ext cx="65999" cy="150304"/>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buClr>
                  <a:srgbClr val="000000"/>
                </a:buClr>
                <a:buSzPct val="100000"/>
                <a:buFont typeface="Times New Roman" charset="0"/>
                <a:buNone/>
              </a:pPr>
              <a:endParaRPr lang="en-GB" noProof="0" dirty="0">
                <a:solidFill>
                  <a:schemeClr val="bg1"/>
                </a:solidFill>
                <a:ea typeface="ＭＳ Ｐゴシック" charset="0"/>
                <a:cs typeface="ＭＳ Ｐゴシック" charset="0"/>
              </a:endParaRPr>
            </a:p>
          </p:txBody>
        </p:sp>
        <p:sp>
          <p:nvSpPr>
            <p:cNvPr id="23" name="Freeform 6"/>
            <p:cNvSpPr>
              <a:spLocks noChangeArrowheads="1"/>
            </p:cNvSpPr>
            <p:nvPr/>
          </p:nvSpPr>
          <p:spPr bwMode="auto">
            <a:xfrm>
              <a:off x="7704000" y="627991"/>
              <a:ext cx="236536" cy="150304"/>
            </a:xfrm>
            <a:custGeom>
              <a:avLst/>
              <a:gdLst>
                <a:gd name="T0" fmla="*/ 0 w 156"/>
                <a:gd name="T1" fmla="*/ 10930 h 94"/>
                <a:gd name="T2" fmla="*/ 872 w 156"/>
                <a:gd name="T3" fmla="*/ 6798 h 94"/>
                <a:gd name="T4" fmla="*/ 872 w 156"/>
                <a:gd name="T5" fmla="*/ 4019 h 94"/>
                <a:gd name="T6" fmla="*/ 1873 w 156"/>
                <a:gd name="T7" fmla="*/ 2775 h 94"/>
                <a:gd name="T8" fmla="*/ 2745 w 156"/>
                <a:gd name="T9" fmla="*/ 1211 h 94"/>
                <a:gd name="T10" fmla="*/ 4894 w 156"/>
                <a:gd name="T11" fmla="*/ 1211 h 94"/>
                <a:gd name="T12" fmla="*/ 7768 w 156"/>
                <a:gd name="T13" fmla="*/ 0 h 94"/>
                <a:gd name="T14" fmla="*/ 148883 w 156"/>
                <a:gd name="T15" fmla="*/ 0 h 94"/>
                <a:gd name="T16" fmla="*/ 148883 w 156"/>
                <a:gd name="T17" fmla="*/ 28160 h 94"/>
                <a:gd name="T18" fmla="*/ 45739 w 156"/>
                <a:gd name="T19" fmla="*/ 28160 h 94"/>
                <a:gd name="T20" fmla="*/ 43866 w 156"/>
                <a:gd name="T21" fmla="*/ 29361 h 94"/>
                <a:gd name="T22" fmla="*/ 43866 w 156"/>
                <a:gd name="T23" fmla="*/ 30573 h 94"/>
                <a:gd name="T24" fmla="*/ 43866 w 156"/>
                <a:gd name="T25" fmla="*/ 46734 h 94"/>
                <a:gd name="T26" fmla="*/ 43866 w 156"/>
                <a:gd name="T27" fmla="*/ 47935 h 94"/>
                <a:gd name="T28" fmla="*/ 44747 w 156"/>
                <a:gd name="T29" fmla="*/ 49508 h 94"/>
                <a:gd name="T30" fmla="*/ 45739 w 156"/>
                <a:gd name="T31" fmla="*/ 49508 h 94"/>
                <a:gd name="T32" fmla="*/ 142988 w 156"/>
                <a:gd name="T33" fmla="*/ 49508 h 94"/>
                <a:gd name="T34" fmla="*/ 146702 w 156"/>
                <a:gd name="T35" fmla="*/ 50720 h 94"/>
                <a:gd name="T36" fmla="*/ 147605 w 156"/>
                <a:gd name="T37" fmla="*/ 50720 h 94"/>
                <a:gd name="T38" fmla="*/ 148883 w 156"/>
                <a:gd name="T39" fmla="*/ 51965 h 94"/>
                <a:gd name="T40" fmla="*/ 149853 w 156"/>
                <a:gd name="T41" fmla="*/ 53531 h 94"/>
                <a:gd name="T42" fmla="*/ 150724 w 156"/>
                <a:gd name="T43" fmla="*/ 55944 h 94"/>
                <a:gd name="T44" fmla="*/ 151628 w 156"/>
                <a:gd name="T45" fmla="*/ 60073 h 94"/>
                <a:gd name="T46" fmla="*/ 151628 w 156"/>
                <a:gd name="T47" fmla="*/ 113614 h 94"/>
                <a:gd name="T48" fmla="*/ 150724 w 156"/>
                <a:gd name="T49" fmla="*/ 117594 h 94"/>
                <a:gd name="T50" fmla="*/ 149853 w 156"/>
                <a:gd name="T51" fmla="*/ 118806 h 94"/>
                <a:gd name="T52" fmla="*/ 148883 w 156"/>
                <a:gd name="T53" fmla="*/ 121614 h 94"/>
                <a:gd name="T54" fmla="*/ 147605 w 156"/>
                <a:gd name="T55" fmla="*/ 122825 h 94"/>
                <a:gd name="T56" fmla="*/ 146702 w 156"/>
                <a:gd name="T57" fmla="*/ 122825 h 94"/>
                <a:gd name="T58" fmla="*/ 142988 w 156"/>
                <a:gd name="T59" fmla="*/ 125756 h 94"/>
                <a:gd name="T60" fmla="*/ 0 w 156"/>
                <a:gd name="T61" fmla="*/ 125756 h 94"/>
                <a:gd name="T62" fmla="*/ 0 w 156"/>
                <a:gd name="T63" fmla="*/ 97454 h 94"/>
                <a:gd name="T64" fmla="*/ 105017 w 156"/>
                <a:gd name="T65" fmla="*/ 97454 h 94"/>
                <a:gd name="T66" fmla="*/ 106881 w 156"/>
                <a:gd name="T67" fmla="*/ 95031 h 94"/>
                <a:gd name="T68" fmla="*/ 107762 w 156"/>
                <a:gd name="T69" fmla="*/ 95031 h 94"/>
                <a:gd name="T70" fmla="*/ 107762 w 156"/>
                <a:gd name="T71" fmla="*/ 92256 h 94"/>
                <a:gd name="T72" fmla="*/ 107762 w 156"/>
                <a:gd name="T73" fmla="*/ 79022 h 94"/>
                <a:gd name="T74" fmla="*/ 106881 w 156"/>
                <a:gd name="T75" fmla="*/ 76091 h 94"/>
                <a:gd name="T76" fmla="*/ 105017 w 156"/>
                <a:gd name="T77" fmla="*/ 76091 h 94"/>
                <a:gd name="T78" fmla="*/ 7768 w 156"/>
                <a:gd name="T79" fmla="*/ 76091 h 94"/>
                <a:gd name="T80" fmla="*/ 4894 w 156"/>
                <a:gd name="T81" fmla="*/ 74893 h 94"/>
                <a:gd name="T82" fmla="*/ 2745 w 156"/>
                <a:gd name="T83" fmla="*/ 74893 h 94"/>
                <a:gd name="T84" fmla="*/ 1873 w 156"/>
                <a:gd name="T85" fmla="*/ 73678 h 94"/>
                <a:gd name="T86" fmla="*/ 872 w 156"/>
                <a:gd name="T87" fmla="*/ 72105 h 94"/>
                <a:gd name="T88" fmla="*/ 872 w 156"/>
                <a:gd name="T89" fmla="*/ 69659 h 94"/>
                <a:gd name="T90" fmla="*/ 0 w 156"/>
                <a:gd name="T91" fmla="*/ 64096 h 94"/>
                <a:gd name="T92" fmla="*/ 0 w 156"/>
                <a:gd name="T93" fmla="*/ 10930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6"/>
                <a:gd name="T142" fmla="*/ 0 h 94"/>
                <a:gd name="T143" fmla="*/ 156 w 156"/>
                <a:gd name="T144" fmla="*/ 94 h 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6" h="94">
                  <a:moveTo>
                    <a:pt x="0" y="8"/>
                  </a:moveTo>
                  <a:lnTo>
                    <a:pt x="1" y="5"/>
                  </a:lnTo>
                  <a:lnTo>
                    <a:pt x="1" y="3"/>
                  </a:lnTo>
                  <a:lnTo>
                    <a:pt x="2" y="2"/>
                  </a:lnTo>
                  <a:lnTo>
                    <a:pt x="3" y="1"/>
                  </a:lnTo>
                  <a:lnTo>
                    <a:pt x="5" y="1"/>
                  </a:lnTo>
                  <a:lnTo>
                    <a:pt x="8" y="0"/>
                  </a:lnTo>
                  <a:lnTo>
                    <a:pt x="153" y="0"/>
                  </a:lnTo>
                  <a:lnTo>
                    <a:pt x="153" y="21"/>
                  </a:lnTo>
                  <a:lnTo>
                    <a:pt x="47" y="21"/>
                  </a:lnTo>
                  <a:lnTo>
                    <a:pt x="45" y="22"/>
                  </a:lnTo>
                  <a:lnTo>
                    <a:pt x="45" y="23"/>
                  </a:lnTo>
                  <a:lnTo>
                    <a:pt x="45" y="35"/>
                  </a:lnTo>
                  <a:lnTo>
                    <a:pt x="45" y="36"/>
                  </a:lnTo>
                  <a:lnTo>
                    <a:pt x="46" y="37"/>
                  </a:lnTo>
                  <a:lnTo>
                    <a:pt x="47" y="37"/>
                  </a:lnTo>
                  <a:lnTo>
                    <a:pt x="147" y="37"/>
                  </a:lnTo>
                  <a:lnTo>
                    <a:pt x="151" y="38"/>
                  </a:lnTo>
                  <a:lnTo>
                    <a:pt x="152" y="38"/>
                  </a:lnTo>
                  <a:lnTo>
                    <a:pt x="153" y="39"/>
                  </a:lnTo>
                  <a:lnTo>
                    <a:pt x="154" y="40"/>
                  </a:lnTo>
                  <a:lnTo>
                    <a:pt x="155" y="42"/>
                  </a:lnTo>
                  <a:lnTo>
                    <a:pt x="156" y="45"/>
                  </a:lnTo>
                  <a:lnTo>
                    <a:pt x="156" y="85"/>
                  </a:lnTo>
                  <a:lnTo>
                    <a:pt x="155" y="88"/>
                  </a:lnTo>
                  <a:lnTo>
                    <a:pt x="154" y="89"/>
                  </a:lnTo>
                  <a:lnTo>
                    <a:pt x="153" y="91"/>
                  </a:lnTo>
                  <a:lnTo>
                    <a:pt x="152" y="92"/>
                  </a:lnTo>
                  <a:lnTo>
                    <a:pt x="151" y="92"/>
                  </a:lnTo>
                  <a:lnTo>
                    <a:pt x="147" y="94"/>
                  </a:lnTo>
                  <a:lnTo>
                    <a:pt x="0" y="94"/>
                  </a:lnTo>
                  <a:lnTo>
                    <a:pt x="0" y="73"/>
                  </a:lnTo>
                  <a:lnTo>
                    <a:pt x="108" y="73"/>
                  </a:lnTo>
                  <a:lnTo>
                    <a:pt x="110" y="71"/>
                  </a:lnTo>
                  <a:lnTo>
                    <a:pt x="111" y="71"/>
                  </a:lnTo>
                  <a:lnTo>
                    <a:pt x="111" y="69"/>
                  </a:lnTo>
                  <a:lnTo>
                    <a:pt x="111" y="59"/>
                  </a:lnTo>
                  <a:lnTo>
                    <a:pt x="110" y="57"/>
                  </a:lnTo>
                  <a:lnTo>
                    <a:pt x="108" y="57"/>
                  </a:lnTo>
                  <a:lnTo>
                    <a:pt x="8" y="57"/>
                  </a:lnTo>
                  <a:lnTo>
                    <a:pt x="5" y="56"/>
                  </a:lnTo>
                  <a:lnTo>
                    <a:pt x="3" y="56"/>
                  </a:lnTo>
                  <a:lnTo>
                    <a:pt x="2" y="55"/>
                  </a:lnTo>
                  <a:lnTo>
                    <a:pt x="1" y="54"/>
                  </a:lnTo>
                  <a:lnTo>
                    <a:pt x="1" y="52"/>
                  </a:lnTo>
                  <a:lnTo>
                    <a:pt x="0" y="4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4" name="Freeform 7"/>
            <p:cNvSpPr>
              <a:spLocks noChangeArrowheads="1"/>
            </p:cNvSpPr>
            <p:nvPr/>
          </p:nvSpPr>
          <p:spPr bwMode="auto">
            <a:xfrm>
              <a:off x="8593298" y="627991"/>
              <a:ext cx="194624" cy="150304"/>
            </a:xfrm>
            <a:custGeom>
              <a:avLst/>
              <a:gdLst>
                <a:gd name="T0" fmla="*/ 0 w 128"/>
                <a:gd name="T1" fmla="*/ 0 h 94"/>
                <a:gd name="T2" fmla="*/ 44459 w 128"/>
                <a:gd name="T3" fmla="*/ 0 h 94"/>
                <a:gd name="T4" fmla="*/ 44459 w 128"/>
                <a:gd name="T5" fmla="*/ 92256 h 94"/>
                <a:gd name="T6" fmla="*/ 45466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8737 w 128"/>
                <a:gd name="T17" fmla="*/ 125756 h 94"/>
                <a:gd name="T18" fmla="*/ 5059 w 128"/>
                <a:gd name="T19" fmla="*/ 122825 h 94"/>
                <a:gd name="T20" fmla="*/ 4056 w 128"/>
                <a:gd name="T21" fmla="*/ 122825 h 94"/>
                <a:gd name="T22" fmla="*/ 2768 w 128"/>
                <a:gd name="T23" fmla="*/ 121614 h 94"/>
                <a:gd name="T24" fmla="*/ 1884 w 128"/>
                <a:gd name="T25" fmla="*/ 118806 h 94"/>
                <a:gd name="T26" fmla="*/ 877 w 128"/>
                <a:gd name="T27" fmla="*/ 117594 h 94"/>
                <a:gd name="T28" fmla="*/ 0 w 128"/>
                <a:gd name="T29" fmla="*/ 113614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5" y="0"/>
                  </a:lnTo>
                  <a:lnTo>
                    <a:pt x="45" y="69"/>
                  </a:lnTo>
                  <a:lnTo>
                    <a:pt x="46" y="71"/>
                  </a:lnTo>
                  <a:lnTo>
                    <a:pt x="46" y="73"/>
                  </a:lnTo>
                  <a:lnTo>
                    <a:pt x="47" y="73"/>
                  </a:lnTo>
                  <a:lnTo>
                    <a:pt x="128" y="73"/>
                  </a:lnTo>
                  <a:lnTo>
                    <a:pt x="128" y="94"/>
                  </a:lnTo>
                  <a:lnTo>
                    <a:pt x="9" y="94"/>
                  </a:lnTo>
                  <a:lnTo>
                    <a:pt x="5" y="92"/>
                  </a:lnTo>
                  <a:lnTo>
                    <a:pt x="4" y="92"/>
                  </a:lnTo>
                  <a:lnTo>
                    <a:pt x="3" y="91"/>
                  </a:lnTo>
                  <a:lnTo>
                    <a:pt x="2" y="89"/>
                  </a:lnTo>
                  <a:lnTo>
                    <a:pt x="1" y="88"/>
                  </a:lnTo>
                  <a:lnTo>
                    <a:pt x="0" y="8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5" name="Freeform 8"/>
            <p:cNvSpPr>
              <a:spLocks noChangeArrowheads="1"/>
            </p:cNvSpPr>
            <p:nvPr/>
          </p:nvSpPr>
          <p:spPr bwMode="auto">
            <a:xfrm>
              <a:off x="8006535" y="453600"/>
              <a:ext cx="476926" cy="115137"/>
            </a:xfrm>
            <a:custGeom>
              <a:avLst/>
              <a:gdLst>
                <a:gd name="T0" fmla="*/ 50209 w 314"/>
                <a:gd name="T1" fmla="*/ 0 h 71"/>
                <a:gd name="T2" fmla="*/ 308398 w 314"/>
                <a:gd name="T3" fmla="*/ 0 h 71"/>
                <a:gd name="T4" fmla="*/ 260474 w 314"/>
                <a:gd name="T5" fmla="*/ 103362 h 71"/>
                <a:gd name="T6" fmla="*/ 0 w 314"/>
                <a:gd name="T7" fmla="*/ 103362 h 71"/>
                <a:gd name="T8" fmla="*/ 50209 w 314"/>
                <a:gd name="T9" fmla="*/ 0 h 71"/>
                <a:gd name="T10" fmla="*/ 0 60000 65536"/>
                <a:gd name="T11" fmla="*/ 0 60000 65536"/>
                <a:gd name="T12" fmla="*/ 0 60000 65536"/>
                <a:gd name="T13" fmla="*/ 0 60000 65536"/>
                <a:gd name="T14" fmla="*/ 0 60000 65536"/>
                <a:gd name="T15" fmla="*/ 0 w 314"/>
                <a:gd name="T16" fmla="*/ 0 h 71"/>
                <a:gd name="T17" fmla="*/ 314 w 314"/>
                <a:gd name="T18" fmla="*/ 71 h 71"/>
              </a:gdLst>
              <a:ahLst/>
              <a:cxnLst>
                <a:cxn ang="T10">
                  <a:pos x="T0" y="T1"/>
                </a:cxn>
                <a:cxn ang="T11">
                  <a:pos x="T2" y="T3"/>
                </a:cxn>
                <a:cxn ang="T12">
                  <a:pos x="T4" y="T5"/>
                </a:cxn>
                <a:cxn ang="T13">
                  <a:pos x="T6" y="T7"/>
                </a:cxn>
                <a:cxn ang="T14">
                  <a:pos x="T8" y="T9"/>
                </a:cxn>
              </a:cxnLst>
              <a:rect l="T15" t="T16" r="T17" b="T18"/>
              <a:pathLst>
                <a:path w="314" h="71">
                  <a:moveTo>
                    <a:pt x="51" y="0"/>
                  </a:moveTo>
                  <a:lnTo>
                    <a:pt x="314" y="0"/>
                  </a:lnTo>
                  <a:lnTo>
                    <a:pt x="265" y="71"/>
                  </a:lnTo>
                  <a:lnTo>
                    <a:pt x="0" y="71"/>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grpSp>
      <p:sp>
        <p:nvSpPr>
          <p:cNvPr id="28" name="Titel 1"/>
          <p:cNvSpPr>
            <a:spLocks noGrp="1"/>
          </p:cNvSpPr>
          <p:nvPr>
            <p:ph type="title"/>
          </p:nvPr>
        </p:nvSpPr>
        <p:spPr>
          <a:xfrm>
            <a:off x="720000" y="3499738"/>
            <a:ext cx="7704000" cy="864800"/>
          </a:xfrm>
        </p:spPr>
        <p:txBody>
          <a:bodyPr anchor="b" anchorCtr="0"/>
          <a:lstStyle>
            <a:lvl1pPr algn="l">
              <a:lnSpc>
                <a:spcPct val="100000"/>
              </a:lnSpc>
              <a:defRPr sz="2200" b="1" cap="none">
                <a:solidFill>
                  <a:schemeClr val="bg1"/>
                </a:solidFill>
              </a:defRPr>
            </a:lvl1pPr>
          </a:lstStyle>
          <a:p>
            <a:r>
              <a:rPr lang="de-DE" noProof="0" smtClean="0"/>
              <a:t>Titelmasterformat durch Klicken bearbeiten</a:t>
            </a:r>
            <a:endParaRPr lang="en-GB" noProof="0" dirty="0"/>
          </a:p>
        </p:txBody>
      </p:sp>
      <p:sp>
        <p:nvSpPr>
          <p:cNvPr id="29" name="Textplatzhalter 2"/>
          <p:cNvSpPr>
            <a:spLocks noGrp="1"/>
          </p:cNvSpPr>
          <p:nvPr>
            <p:ph type="body" idx="1"/>
          </p:nvPr>
        </p:nvSpPr>
        <p:spPr>
          <a:xfrm>
            <a:off x="720000" y="4392000"/>
            <a:ext cx="7704000" cy="288000"/>
          </a:xfrm>
          <a:prstGeom prst="rect">
            <a:avLst/>
          </a:prstGeom>
        </p:spPr>
        <p:txBody>
          <a:bodyPr anchor="b">
            <a:noAutofit/>
          </a:bodyPr>
          <a:lstStyle>
            <a:lvl1pPr marL="0" indent="0">
              <a:lnSpc>
                <a:spcPct val="110000"/>
              </a:lnSpc>
              <a:spcAft>
                <a:spcPts val="0"/>
              </a:spcAft>
              <a:buNone/>
              <a:defRPr sz="14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noProof="0" smtClean="0"/>
              <a:t>Textmasterformat bearbeiten</a:t>
            </a:r>
          </a:p>
        </p:txBody>
      </p:sp>
    </p:spTree>
    <p:extLst>
      <p:ext uri="{BB962C8B-B14F-4D97-AF65-F5344CB8AC3E}">
        <p14:creationId xmlns:p14="http://schemas.microsoft.com/office/powerpoint/2010/main" val="2301605746"/>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Servic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Freihandform 15"/>
          <p:cNvSpPr/>
          <p:nvPr userDrawn="1"/>
        </p:nvSpPr>
        <p:spPr>
          <a:xfrm>
            <a:off x="6090674" y="4967671"/>
            <a:ext cx="3059452" cy="183770"/>
          </a:xfrm>
          <a:custGeom>
            <a:avLst/>
            <a:gdLst>
              <a:gd name="connsiteX0" fmla="*/ 2624404 w 2627652"/>
              <a:gd name="connsiteY0" fmla="*/ 0 h 185143"/>
              <a:gd name="connsiteX1" fmla="*/ 123425 w 2627652"/>
              <a:gd name="connsiteY1" fmla="*/ 3248 h 185143"/>
              <a:gd name="connsiteX2" fmla="*/ 0 w 2627652"/>
              <a:gd name="connsiteY2" fmla="*/ 185143 h 185143"/>
              <a:gd name="connsiteX3" fmla="*/ 2627652 w 2627652"/>
              <a:gd name="connsiteY3" fmla="*/ 181895 h 185143"/>
              <a:gd name="connsiteX4" fmla="*/ 2624404 w 2627652"/>
              <a:gd name="connsiteY4" fmla="*/ 0 h 185143"/>
              <a:gd name="connsiteX0" fmla="*/ 2529154 w 2627652"/>
              <a:gd name="connsiteY0" fmla="*/ 3102 h 181895"/>
              <a:gd name="connsiteX1" fmla="*/ 123425 w 2627652"/>
              <a:gd name="connsiteY1" fmla="*/ 0 h 181895"/>
              <a:gd name="connsiteX2" fmla="*/ 0 w 2627652"/>
              <a:gd name="connsiteY2" fmla="*/ 181895 h 181895"/>
              <a:gd name="connsiteX3" fmla="*/ 2627652 w 2627652"/>
              <a:gd name="connsiteY3" fmla="*/ 178647 h 181895"/>
              <a:gd name="connsiteX4" fmla="*/ 2529154 w 2627652"/>
              <a:gd name="connsiteY4" fmla="*/ 3102 h 181895"/>
              <a:gd name="connsiteX0" fmla="*/ 2630754 w 2630901"/>
              <a:gd name="connsiteY0" fmla="*/ 6277 h 181895"/>
              <a:gd name="connsiteX1" fmla="*/ 123425 w 2630901"/>
              <a:gd name="connsiteY1" fmla="*/ 0 h 181895"/>
              <a:gd name="connsiteX2" fmla="*/ 0 w 2630901"/>
              <a:gd name="connsiteY2" fmla="*/ 181895 h 181895"/>
              <a:gd name="connsiteX3" fmla="*/ 2627652 w 2630901"/>
              <a:gd name="connsiteY3" fmla="*/ 178647 h 181895"/>
              <a:gd name="connsiteX4" fmla="*/ 2630754 w 2630901"/>
              <a:gd name="connsiteY4" fmla="*/ 6277 h 181895"/>
              <a:gd name="connsiteX0" fmla="*/ 2630754 w 2630901"/>
              <a:gd name="connsiteY0" fmla="*/ 0 h 181968"/>
              <a:gd name="connsiteX1" fmla="*/ 123425 w 2630901"/>
              <a:gd name="connsiteY1" fmla="*/ 73 h 181968"/>
              <a:gd name="connsiteX2" fmla="*/ 0 w 2630901"/>
              <a:gd name="connsiteY2" fmla="*/ 181968 h 181968"/>
              <a:gd name="connsiteX3" fmla="*/ 2627652 w 2630901"/>
              <a:gd name="connsiteY3" fmla="*/ 178720 h 181968"/>
              <a:gd name="connsiteX4" fmla="*/ 2630754 w 2630901"/>
              <a:gd name="connsiteY4" fmla="*/ 0 h 181968"/>
              <a:gd name="connsiteX0" fmla="*/ 2630754 w 2634002"/>
              <a:gd name="connsiteY0" fmla="*/ 0 h 181968"/>
              <a:gd name="connsiteX1" fmla="*/ 123425 w 2634002"/>
              <a:gd name="connsiteY1" fmla="*/ 73 h 181968"/>
              <a:gd name="connsiteX2" fmla="*/ 0 w 2634002"/>
              <a:gd name="connsiteY2" fmla="*/ 181968 h 181968"/>
              <a:gd name="connsiteX3" fmla="*/ 2634002 w 2634002"/>
              <a:gd name="connsiteY3" fmla="*/ 178720 h 181968"/>
              <a:gd name="connsiteX4" fmla="*/ 2630754 w 2634002"/>
              <a:gd name="connsiteY4" fmla="*/ 0 h 181968"/>
              <a:gd name="connsiteX0" fmla="*/ 2630754 w 2630759"/>
              <a:gd name="connsiteY0" fmla="*/ 0 h 181968"/>
              <a:gd name="connsiteX1" fmla="*/ 123425 w 2630759"/>
              <a:gd name="connsiteY1" fmla="*/ 73 h 181968"/>
              <a:gd name="connsiteX2" fmla="*/ 0 w 2630759"/>
              <a:gd name="connsiteY2" fmla="*/ 181968 h 181968"/>
              <a:gd name="connsiteX3" fmla="*/ 2468902 w 2630759"/>
              <a:gd name="connsiteY3" fmla="*/ 118395 h 181968"/>
              <a:gd name="connsiteX4" fmla="*/ 2630754 w 2630759"/>
              <a:gd name="connsiteY4" fmla="*/ 0 h 181968"/>
              <a:gd name="connsiteX0" fmla="*/ 2630754 w 2631075"/>
              <a:gd name="connsiteY0" fmla="*/ 0 h 181968"/>
              <a:gd name="connsiteX1" fmla="*/ 123425 w 2631075"/>
              <a:gd name="connsiteY1" fmla="*/ 73 h 181968"/>
              <a:gd name="connsiteX2" fmla="*/ 0 w 2631075"/>
              <a:gd name="connsiteY2" fmla="*/ 181968 h 181968"/>
              <a:gd name="connsiteX3" fmla="*/ 2630827 w 2631075"/>
              <a:gd name="connsiteY3" fmla="*/ 181895 h 181968"/>
              <a:gd name="connsiteX4" fmla="*/ 2630754 w 2631075"/>
              <a:gd name="connsiteY4" fmla="*/ 0 h 181968"/>
              <a:gd name="connsiteX0" fmla="*/ 3046679 w 3046681"/>
              <a:gd name="connsiteY0" fmla="*/ 0 h 181968"/>
              <a:gd name="connsiteX1" fmla="*/ 123425 w 3046681"/>
              <a:gd name="connsiteY1" fmla="*/ 73 h 181968"/>
              <a:gd name="connsiteX2" fmla="*/ 0 w 3046681"/>
              <a:gd name="connsiteY2" fmla="*/ 181968 h 181968"/>
              <a:gd name="connsiteX3" fmla="*/ 2630827 w 3046681"/>
              <a:gd name="connsiteY3" fmla="*/ 181895 h 181968"/>
              <a:gd name="connsiteX4" fmla="*/ 3046679 w 3046681"/>
              <a:gd name="connsiteY4" fmla="*/ 0 h 181968"/>
              <a:gd name="connsiteX0" fmla="*/ 3046679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3046679 w 3049927"/>
              <a:gd name="connsiteY4" fmla="*/ 0 h 181968"/>
              <a:gd name="connsiteX0" fmla="*/ 3056204 w 3056300"/>
              <a:gd name="connsiteY0" fmla="*/ 0 h 181968"/>
              <a:gd name="connsiteX1" fmla="*/ 123425 w 3056300"/>
              <a:gd name="connsiteY1" fmla="*/ 73 h 181968"/>
              <a:gd name="connsiteX2" fmla="*/ 0 w 3056300"/>
              <a:gd name="connsiteY2" fmla="*/ 181968 h 181968"/>
              <a:gd name="connsiteX3" fmla="*/ 3049927 w 3056300"/>
              <a:gd name="connsiteY3" fmla="*/ 181895 h 181968"/>
              <a:gd name="connsiteX4" fmla="*/ 3056204 w 3056300"/>
              <a:gd name="connsiteY4" fmla="*/ 0 h 181968"/>
              <a:gd name="connsiteX0" fmla="*/ 2980004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2980004 w 3049927"/>
              <a:gd name="connsiteY4" fmla="*/ 0 h 181968"/>
              <a:gd name="connsiteX0" fmla="*/ 2980004 w 2980039"/>
              <a:gd name="connsiteY0" fmla="*/ 0 h 181968"/>
              <a:gd name="connsiteX1" fmla="*/ 123425 w 2980039"/>
              <a:gd name="connsiteY1" fmla="*/ 73 h 181968"/>
              <a:gd name="connsiteX2" fmla="*/ 0 w 2980039"/>
              <a:gd name="connsiteY2" fmla="*/ 181968 h 181968"/>
              <a:gd name="connsiteX3" fmla="*/ 2957852 w 2980039"/>
              <a:gd name="connsiteY3" fmla="*/ 175545 h 181968"/>
              <a:gd name="connsiteX4" fmla="*/ 2980004 w 2980039"/>
              <a:gd name="connsiteY4" fmla="*/ 0 h 181968"/>
              <a:gd name="connsiteX0" fmla="*/ 29800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29800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08870 h 181968"/>
              <a:gd name="connsiteX4" fmla="*/ 3056204 w 3059452"/>
              <a:gd name="connsiteY4" fmla="*/ 0 h 181968"/>
              <a:gd name="connsiteX0" fmla="*/ 3056204 w 3056525"/>
              <a:gd name="connsiteY0" fmla="*/ 0 h 185070"/>
              <a:gd name="connsiteX1" fmla="*/ 123425 w 3056525"/>
              <a:gd name="connsiteY1" fmla="*/ 73 h 185070"/>
              <a:gd name="connsiteX2" fmla="*/ 0 w 3056525"/>
              <a:gd name="connsiteY2" fmla="*/ 181968 h 185070"/>
              <a:gd name="connsiteX3" fmla="*/ 3056277 w 3056525"/>
              <a:gd name="connsiteY3" fmla="*/ 185070 h 185070"/>
              <a:gd name="connsiteX4" fmla="*/ 3056204 w 3056525"/>
              <a:gd name="connsiteY4" fmla="*/ 0 h 185070"/>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1839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81895 h 181968"/>
              <a:gd name="connsiteX4" fmla="*/ 3056204 w 3059452"/>
              <a:gd name="connsiteY4" fmla="*/ 0 h 181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452" h="181968">
                <a:moveTo>
                  <a:pt x="3056204" y="0"/>
                </a:moveTo>
                <a:lnTo>
                  <a:pt x="123425" y="73"/>
                </a:lnTo>
                <a:lnTo>
                  <a:pt x="0" y="181968"/>
                </a:lnTo>
                <a:lnTo>
                  <a:pt x="3059452" y="181895"/>
                </a:lnTo>
                <a:cubicBezTo>
                  <a:pt x="3058369" y="121263"/>
                  <a:pt x="3057287" y="60632"/>
                  <a:pt x="3056204" y="0"/>
                </a:cubicBezTo>
                <a:close/>
              </a:path>
            </a:pathLst>
          </a:custGeom>
          <a:solidFill>
            <a:schemeClr val="bg1"/>
          </a:solidFill>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noProof="0" dirty="0" smtClean="0">
              <a:ln>
                <a:noFill/>
              </a:ln>
              <a:solidFill>
                <a:schemeClr val="tx1"/>
              </a:solidFill>
              <a:effectLst/>
              <a:latin typeface="Arial"/>
            </a:endParaRPr>
          </a:p>
        </p:txBody>
      </p:sp>
      <p:grpSp>
        <p:nvGrpSpPr>
          <p:cNvPr id="17" name="Gruppierung 16"/>
          <p:cNvGrpSpPr/>
          <p:nvPr userDrawn="1"/>
        </p:nvGrpSpPr>
        <p:grpSpPr>
          <a:xfrm>
            <a:off x="7698361" y="325213"/>
            <a:ext cx="1083922" cy="324996"/>
            <a:chOff x="7704000" y="453600"/>
            <a:chExt cx="1083922" cy="324695"/>
          </a:xfrm>
          <a:solidFill>
            <a:srgbClr val="FFFFFF"/>
          </a:solidFill>
        </p:grpSpPr>
        <p:sp>
          <p:nvSpPr>
            <p:cNvPr id="20" name="Freeform 3"/>
            <p:cNvSpPr>
              <a:spLocks noChangeArrowheads="1"/>
            </p:cNvSpPr>
            <p:nvPr/>
          </p:nvSpPr>
          <p:spPr bwMode="auto">
            <a:xfrm>
              <a:off x="7969440" y="627991"/>
              <a:ext cx="250506" cy="150304"/>
            </a:xfrm>
            <a:custGeom>
              <a:avLst/>
              <a:gdLst>
                <a:gd name="T0" fmla="*/ 0 w 164"/>
                <a:gd name="T1" fmla="*/ 0 h 94"/>
                <a:gd name="T2" fmla="*/ 166689 w 164"/>
                <a:gd name="T3" fmla="*/ 0 h 94"/>
                <a:gd name="T4" fmla="*/ 166689 w 164"/>
                <a:gd name="T5" fmla="*/ 28160 h 94"/>
                <a:gd name="T6" fmla="*/ 105734 w 164"/>
                <a:gd name="T7" fmla="*/ 28160 h 94"/>
                <a:gd name="T8" fmla="*/ 105734 w 164"/>
                <a:gd name="T9" fmla="*/ 125756 h 94"/>
                <a:gd name="T10" fmla="*/ 60853 w 164"/>
                <a:gd name="T11" fmla="*/ 125756 h 94"/>
                <a:gd name="T12" fmla="*/ 60853 w 164"/>
                <a:gd name="T13" fmla="*/ 28160 h 94"/>
                <a:gd name="T14" fmla="*/ 0 w 164"/>
                <a:gd name="T15" fmla="*/ 28160 h 94"/>
                <a:gd name="T16" fmla="*/ 0 w 164"/>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94"/>
                <a:gd name="T29" fmla="*/ 164 w 164"/>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94">
                  <a:moveTo>
                    <a:pt x="0" y="0"/>
                  </a:moveTo>
                  <a:lnTo>
                    <a:pt x="164" y="0"/>
                  </a:lnTo>
                  <a:lnTo>
                    <a:pt x="164" y="21"/>
                  </a:lnTo>
                  <a:lnTo>
                    <a:pt x="104" y="21"/>
                  </a:lnTo>
                  <a:lnTo>
                    <a:pt x="104" y="94"/>
                  </a:lnTo>
                  <a:lnTo>
                    <a:pt x="60" y="94"/>
                  </a:lnTo>
                  <a:lnTo>
                    <a:pt x="60" y="21"/>
                  </a:lnTo>
                  <a:lnTo>
                    <a:pt x="0" y="2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1" name="Freeform 4"/>
            <p:cNvSpPr>
              <a:spLocks noChangeArrowheads="1"/>
            </p:cNvSpPr>
            <p:nvPr/>
          </p:nvSpPr>
          <p:spPr bwMode="auto">
            <a:xfrm>
              <a:off x="8380367" y="627991"/>
              <a:ext cx="194624" cy="150304"/>
            </a:xfrm>
            <a:custGeom>
              <a:avLst/>
              <a:gdLst>
                <a:gd name="T0" fmla="*/ 0 w 128"/>
                <a:gd name="T1" fmla="*/ 0 h 94"/>
                <a:gd name="T2" fmla="*/ 43585 w 128"/>
                <a:gd name="T3" fmla="*/ 0 h 94"/>
                <a:gd name="T4" fmla="*/ 43585 w 128"/>
                <a:gd name="T5" fmla="*/ 92256 h 94"/>
                <a:gd name="T6" fmla="*/ 44459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7831 w 128"/>
                <a:gd name="T17" fmla="*/ 125756 h 94"/>
                <a:gd name="T18" fmla="*/ 4056 w 128"/>
                <a:gd name="T19" fmla="*/ 122825 h 94"/>
                <a:gd name="T20" fmla="*/ 2768 w 128"/>
                <a:gd name="T21" fmla="*/ 121614 h 94"/>
                <a:gd name="T22" fmla="*/ 1884 w 128"/>
                <a:gd name="T23" fmla="*/ 121614 h 94"/>
                <a:gd name="T24" fmla="*/ 877 w 128"/>
                <a:gd name="T25" fmla="*/ 118806 h 94"/>
                <a:gd name="T26" fmla="*/ 0 w 128"/>
                <a:gd name="T27" fmla="*/ 117594 h 94"/>
                <a:gd name="T28" fmla="*/ 0 w 128"/>
                <a:gd name="T29" fmla="*/ 112403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4" y="0"/>
                  </a:lnTo>
                  <a:lnTo>
                    <a:pt x="44" y="69"/>
                  </a:lnTo>
                  <a:lnTo>
                    <a:pt x="45" y="71"/>
                  </a:lnTo>
                  <a:lnTo>
                    <a:pt x="46" y="73"/>
                  </a:lnTo>
                  <a:lnTo>
                    <a:pt x="47" y="73"/>
                  </a:lnTo>
                  <a:lnTo>
                    <a:pt x="128" y="73"/>
                  </a:lnTo>
                  <a:lnTo>
                    <a:pt x="128" y="94"/>
                  </a:lnTo>
                  <a:lnTo>
                    <a:pt x="8" y="94"/>
                  </a:lnTo>
                  <a:lnTo>
                    <a:pt x="4" y="92"/>
                  </a:lnTo>
                  <a:lnTo>
                    <a:pt x="3" y="91"/>
                  </a:lnTo>
                  <a:lnTo>
                    <a:pt x="2" y="91"/>
                  </a:lnTo>
                  <a:lnTo>
                    <a:pt x="1" y="89"/>
                  </a:lnTo>
                  <a:lnTo>
                    <a:pt x="0" y="88"/>
                  </a:lnTo>
                  <a:lnTo>
                    <a:pt x="0" y="8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2" name="Rectangle 5"/>
            <p:cNvSpPr>
              <a:spLocks noChangeArrowheads="1"/>
            </p:cNvSpPr>
            <p:nvPr/>
          </p:nvSpPr>
          <p:spPr bwMode="auto">
            <a:xfrm>
              <a:off x="8250297" y="627991"/>
              <a:ext cx="65999" cy="150304"/>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buClr>
                  <a:srgbClr val="000000"/>
                </a:buClr>
                <a:buSzPct val="100000"/>
                <a:buFont typeface="Times New Roman" charset="0"/>
                <a:buNone/>
              </a:pPr>
              <a:endParaRPr lang="en-GB" noProof="0" dirty="0">
                <a:solidFill>
                  <a:schemeClr val="bg1"/>
                </a:solidFill>
                <a:ea typeface="ＭＳ Ｐゴシック" charset="0"/>
                <a:cs typeface="ＭＳ Ｐゴシック" charset="0"/>
              </a:endParaRPr>
            </a:p>
          </p:txBody>
        </p:sp>
        <p:sp>
          <p:nvSpPr>
            <p:cNvPr id="23" name="Freeform 6"/>
            <p:cNvSpPr>
              <a:spLocks noChangeArrowheads="1"/>
            </p:cNvSpPr>
            <p:nvPr/>
          </p:nvSpPr>
          <p:spPr bwMode="auto">
            <a:xfrm>
              <a:off x="7704000" y="627991"/>
              <a:ext cx="236536" cy="150304"/>
            </a:xfrm>
            <a:custGeom>
              <a:avLst/>
              <a:gdLst>
                <a:gd name="T0" fmla="*/ 0 w 156"/>
                <a:gd name="T1" fmla="*/ 10930 h 94"/>
                <a:gd name="T2" fmla="*/ 872 w 156"/>
                <a:gd name="T3" fmla="*/ 6798 h 94"/>
                <a:gd name="T4" fmla="*/ 872 w 156"/>
                <a:gd name="T5" fmla="*/ 4019 h 94"/>
                <a:gd name="T6" fmla="*/ 1873 w 156"/>
                <a:gd name="T7" fmla="*/ 2775 h 94"/>
                <a:gd name="T8" fmla="*/ 2745 w 156"/>
                <a:gd name="T9" fmla="*/ 1211 h 94"/>
                <a:gd name="T10" fmla="*/ 4894 w 156"/>
                <a:gd name="T11" fmla="*/ 1211 h 94"/>
                <a:gd name="T12" fmla="*/ 7768 w 156"/>
                <a:gd name="T13" fmla="*/ 0 h 94"/>
                <a:gd name="T14" fmla="*/ 148883 w 156"/>
                <a:gd name="T15" fmla="*/ 0 h 94"/>
                <a:gd name="T16" fmla="*/ 148883 w 156"/>
                <a:gd name="T17" fmla="*/ 28160 h 94"/>
                <a:gd name="T18" fmla="*/ 45739 w 156"/>
                <a:gd name="T19" fmla="*/ 28160 h 94"/>
                <a:gd name="T20" fmla="*/ 43866 w 156"/>
                <a:gd name="T21" fmla="*/ 29361 h 94"/>
                <a:gd name="T22" fmla="*/ 43866 w 156"/>
                <a:gd name="T23" fmla="*/ 30573 h 94"/>
                <a:gd name="T24" fmla="*/ 43866 w 156"/>
                <a:gd name="T25" fmla="*/ 46734 h 94"/>
                <a:gd name="T26" fmla="*/ 43866 w 156"/>
                <a:gd name="T27" fmla="*/ 47935 h 94"/>
                <a:gd name="T28" fmla="*/ 44747 w 156"/>
                <a:gd name="T29" fmla="*/ 49508 h 94"/>
                <a:gd name="T30" fmla="*/ 45739 w 156"/>
                <a:gd name="T31" fmla="*/ 49508 h 94"/>
                <a:gd name="T32" fmla="*/ 142988 w 156"/>
                <a:gd name="T33" fmla="*/ 49508 h 94"/>
                <a:gd name="T34" fmla="*/ 146702 w 156"/>
                <a:gd name="T35" fmla="*/ 50720 h 94"/>
                <a:gd name="T36" fmla="*/ 147605 w 156"/>
                <a:gd name="T37" fmla="*/ 50720 h 94"/>
                <a:gd name="T38" fmla="*/ 148883 w 156"/>
                <a:gd name="T39" fmla="*/ 51965 h 94"/>
                <a:gd name="T40" fmla="*/ 149853 w 156"/>
                <a:gd name="T41" fmla="*/ 53531 h 94"/>
                <a:gd name="T42" fmla="*/ 150724 w 156"/>
                <a:gd name="T43" fmla="*/ 55944 h 94"/>
                <a:gd name="T44" fmla="*/ 151628 w 156"/>
                <a:gd name="T45" fmla="*/ 60073 h 94"/>
                <a:gd name="T46" fmla="*/ 151628 w 156"/>
                <a:gd name="T47" fmla="*/ 113614 h 94"/>
                <a:gd name="T48" fmla="*/ 150724 w 156"/>
                <a:gd name="T49" fmla="*/ 117594 h 94"/>
                <a:gd name="T50" fmla="*/ 149853 w 156"/>
                <a:gd name="T51" fmla="*/ 118806 h 94"/>
                <a:gd name="T52" fmla="*/ 148883 w 156"/>
                <a:gd name="T53" fmla="*/ 121614 h 94"/>
                <a:gd name="T54" fmla="*/ 147605 w 156"/>
                <a:gd name="T55" fmla="*/ 122825 h 94"/>
                <a:gd name="T56" fmla="*/ 146702 w 156"/>
                <a:gd name="T57" fmla="*/ 122825 h 94"/>
                <a:gd name="T58" fmla="*/ 142988 w 156"/>
                <a:gd name="T59" fmla="*/ 125756 h 94"/>
                <a:gd name="T60" fmla="*/ 0 w 156"/>
                <a:gd name="T61" fmla="*/ 125756 h 94"/>
                <a:gd name="T62" fmla="*/ 0 w 156"/>
                <a:gd name="T63" fmla="*/ 97454 h 94"/>
                <a:gd name="T64" fmla="*/ 105017 w 156"/>
                <a:gd name="T65" fmla="*/ 97454 h 94"/>
                <a:gd name="T66" fmla="*/ 106881 w 156"/>
                <a:gd name="T67" fmla="*/ 95031 h 94"/>
                <a:gd name="T68" fmla="*/ 107762 w 156"/>
                <a:gd name="T69" fmla="*/ 95031 h 94"/>
                <a:gd name="T70" fmla="*/ 107762 w 156"/>
                <a:gd name="T71" fmla="*/ 92256 h 94"/>
                <a:gd name="T72" fmla="*/ 107762 w 156"/>
                <a:gd name="T73" fmla="*/ 79022 h 94"/>
                <a:gd name="T74" fmla="*/ 106881 w 156"/>
                <a:gd name="T75" fmla="*/ 76091 h 94"/>
                <a:gd name="T76" fmla="*/ 105017 w 156"/>
                <a:gd name="T77" fmla="*/ 76091 h 94"/>
                <a:gd name="T78" fmla="*/ 7768 w 156"/>
                <a:gd name="T79" fmla="*/ 76091 h 94"/>
                <a:gd name="T80" fmla="*/ 4894 w 156"/>
                <a:gd name="T81" fmla="*/ 74893 h 94"/>
                <a:gd name="T82" fmla="*/ 2745 w 156"/>
                <a:gd name="T83" fmla="*/ 74893 h 94"/>
                <a:gd name="T84" fmla="*/ 1873 w 156"/>
                <a:gd name="T85" fmla="*/ 73678 h 94"/>
                <a:gd name="T86" fmla="*/ 872 w 156"/>
                <a:gd name="T87" fmla="*/ 72105 h 94"/>
                <a:gd name="T88" fmla="*/ 872 w 156"/>
                <a:gd name="T89" fmla="*/ 69659 h 94"/>
                <a:gd name="T90" fmla="*/ 0 w 156"/>
                <a:gd name="T91" fmla="*/ 64096 h 94"/>
                <a:gd name="T92" fmla="*/ 0 w 156"/>
                <a:gd name="T93" fmla="*/ 10930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6"/>
                <a:gd name="T142" fmla="*/ 0 h 94"/>
                <a:gd name="T143" fmla="*/ 156 w 156"/>
                <a:gd name="T144" fmla="*/ 94 h 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6" h="94">
                  <a:moveTo>
                    <a:pt x="0" y="8"/>
                  </a:moveTo>
                  <a:lnTo>
                    <a:pt x="1" y="5"/>
                  </a:lnTo>
                  <a:lnTo>
                    <a:pt x="1" y="3"/>
                  </a:lnTo>
                  <a:lnTo>
                    <a:pt x="2" y="2"/>
                  </a:lnTo>
                  <a:lnTo>
                    <a:pt x="3" y="1"/>
                  </a:lnTo>
                  <a:lnTo>
                    <a:pt x="5" y="1"/>
                  </a:lnTo>
                  <a:lnTo>
                    <a:pt x="8" y="0"/>
                  </a:lnTo>
                  <a:lnTo>
                    <a:pt x="153" y="0"/>
                  </a:lnTo>
                  <a:lnTo>
                    <a:pt x="153" y="21"/>
                  </a:lnTo>
                  <a:lnTo>
                    <a:pt x="47" y="21"/>
                  </a:lnTo>
                  <a:lnTo>
                    <a:pt x="45" y="22"/>
                  </a:lnTo>
                  <a:lnTo>
                    <a:pt x="45" y="23"/>
                  </a:lnTo>
                  <a:lnTo>
                    <a:pt x="45" y="35"/>
                  </a:lnTo>
                  <a:lnTo>
                    <a:pt x="45" y="36"/>
                  </a:lnTo>
                  <a:lnTo>
                    <a:pt x="46" y="37"/>
                  </a:lnTo>
                  <a:lnTo>
                    <a:pt x="47" y="37"/>
                  </a:lnTo>
                  <a:lnTo>
                    <a:pt x="147" y="37"/>
                  </a:lnTo>
                  <a:lnTo>
                    <a:pt x="151" y="38"/>
                  </a:lnTo>
                  <a:lnTo>
                    <a:pt x="152" y="38"/>
                  </a:lnTo>
                  <a:lnTo>
                    <a:pt x="153" y="39"/>
                  </a:lnTo>
                  <a:lnTo>
                    <a:pt x="154" y="40"/>
                  </a:lnTo>
                  <a:lnTo>
                    <a:pt x="155" y="42"/>
                  </a:lnTo>
                  <a:lnTo>
                    <a:pt x="156" y="45"/>
                  </a:lnTo>
                  <a:lnTo>
                    <a:pt x="156" y="85"/>
                  </a:lnTo>
                  <a:lnTo>
                    <a:pt x="155" y="88"/>
                  </a:lnTo>
                  <a:lnTo>
                    <a:pt x="154" y="89"/>
                  </a:lnTo>
                  <a:lnTo>
                    <a:pt x="153" y="91"/>
                  </a:lnTo>
                  <a:lnTo>
                    <a:pt x="152" y="92"/>
                  </a:lnTo>
                  <a:lnTo>
                    <a:pt x="151" y="92"/>
                  </a:lnTo>
                  <a:lnTo>
                    <a:pt x="147" y="94"/>
                  </a:lnTo>
                  <a:lnTo>
                    <a:pt x="0" y="94"/>
                  </a:lnTo>
                  <a:lnTo>
                    <a:pt x="0" y="73"/>
                  </a:lnTo>
                  <a:lnTo>
                    <a:pt x="108" y="73"/>
                  </a:lnTo>
                  <a:lnTo>
                    <a:pt x="110" y="71"/>
                  </a:lnTo>
                  <a:lnTo>
                    <a:pt x="111" y="71"/>
                  </a:lnTo>
                  <a:lnTo>
                    <a:pt x="111" y="69"/>
                  </a:lnTo>
                  <a:lnTo>
                    <a:pt x="111" y="59"/>
                  </a:lnTo>
                  <a:lnTo>
                    <a:pt x="110" y="57"/>
                  </a:lnTo>
                  <a:lnTo>
                    <a:pt x="108" y="57"/>
                  </a:lnTo>
                  <a:lnTo>
                    <a:pt x="8" y="57"/>
                  </a:lnTo>
                  <a:lnTo>
                    <a:pt x="5" y="56"/>
                  </a:lnTo>
                  <a:lnTo>
                    <a:pt x="3" y="56"/>
                  </a:lnTo>
                  <a:lnTo>
                    <a:pt x="2" y="55"/>
                  </a:lnTo>
                  <a:lnTo>
                    <a:pt x="1" y="54"/>
                  </a:lnTo>
                  <a:lnTo>
                    <a:pt x="1" y="52"/>
                  </a:lnTo>
                  <a:lnTo>
                    <a:pt x="0" y="4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4" name="Freeform 7"/>
            <p:cNvSpPr>
              <a:spLocks noChangeArrowheads="1"/>
            </p:cNvSpPr>
            <p:nvPr/>
          </p:nvSpPr>
          <p:spPr bwMode="auto">
            <a:xfrm>
              <a:off x="8593298" y="627991"/>
              <a:ext cx="194624" cy="150304"/>
            </a:xfrm>
            <a:custGeom>
              <a:avLst/>
              <a:gdLst>
                <a:gd name="T0" fmla="*/ 0 w 128"/>
                <a:gd name="T1" fmla="*/ 0 h 94"/>
                <a:gd name="T2" fmla="*/ 44459 w 128"/>
                <a:gd name="T3" fmla="*/ 0 h 94"/>
                <a:gd name="T4" fmla="*/ 44459 w 128"/>
                <a:gd name="T5" fmla="*/ 92256 h 94"/>
                <a:gd name="T6" fmla="*/ 45466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8737 w 128"/>
                <a:gd name="T17" fmla="*/ 125756 h 94"/>
                <a:gd name="T18" fmla="*/ 5059 w 128"/>
                <a:gd name="T19" fmla="*/ 122825 h 94"/>
                <a:gd name="T20" fmla="*/ 4056 w 128"/>
                <a:gd name="T21" fmla="*/ 122825 h 94"/>
                <a:gd name="T22" fmla="*/ 2768 w 128"/>
                <a:gd name="T23" fmla="*/ 121614 h 94"/>
                <a:gd name="T24" fmla="*/ 1884 w 128"/>
                <a:gd name="T25" fmla="*/ 118806 h 94"/>
                <a:gd name="T26" fmla="*/ 877 w 128"/>
                <a:gd name="T27" fmla="*/ 117594 h 94"/>
                <a:gd name="T28" fmla="*/ 0 w 128"/>
                <a:gd name="T29" fmla="*/ 113614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5" y="0"/>
                  </a:lnTo>
                  <a:lnTo>
                    <a:pt x="45" y="69"/>
                  </a:lnTo>
                  <a:lnTo>
                    <a:pt x="46" y="71"/>
                  </a:lnTo>
                  <a:lnTo>
                    <a:pt x="46" y="73"/>
                  </a:lnTo>
                  <a:lnTo>
                    <a:pt x="47" y="73"/>
                  </a:lnTo>
                  <a:lnTo>
                    <a:pt x="128" y="73"/>
                  </a:lnTo>
                  <a:lnTo>
                    <a:pt x="128" y="94"/>
                  </a:lnTo>
                  <a:lnTo>
                    <a:pt x="9" y="94"/>
                  </a:lnTo>
                  <a:lnTo>
                    <a:pt x="5" y="92"/>
                  </a:lnTo>
                  <a:lnTo>
                    <a:pt x="4" y="92"/>
                  </a:lnTo>
                  <a:lnTo>
                    <a:pt x="3" y="91"/>
                  </a:lnTo>
                  <a:lnTo>
                    <a:pt x="2" y="89"/>
                  </a:lnTo>
                  <a:lnTo>
                    <a:pt x="1" y="88"/>
                  </a:lnTo>
                  <a:lnTo>
                    <a:pt x="0" y="8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5" name="Freeform 8"/>
            <p:cNvSpPr>
              <a:spLocks noChangeArrowheads="1"/>
            </p:cNvSpPr>
            <p:nvPr/>
          </p:nvSpPr>
          <p:spPr bwMode="auto">
            <a:xfrm>
              <a:off x="8006535" y="453600"/>
              <a:ext cx="476926" cy="115137"/>
            </a:xfrm>
            <a:custGeom>
              <a:avLst/>
              <a:gdLst>
                <a:gd name="T0" fmla="*/ 50209 w 314"/>
                <a:gd name="T1" fmla="*/ 0 h 71"/>
                <a:gd name="T2" fmla="*/ 308398 w 314"/>
                <a:gd name="T3" fmla="*/ 0 h 71"/>
                <a:gd name="T4" fmla="*/ 260474 w 314"/>
                <a:gd name="T5" fmla="*/ 103362 h 71"/>
                <a:gd name="T6" fmla="*/ 0 w 314"/>
                <a:gd name="T7" fmla="*/ 103362 h 71"/>
                <a:gd name="T8" fmla="*/ 50209 w 314"/>
                <a:gd name="T9" fmla="*/ 0 h 71"/>
                <a:gd name="T10" fmla="*/ 0 60000 65536"/>
                <a:gd name="T11" fmla="*/ 0 60000 65536"/>
                <a:gd name="T12" fmla="*/ 0 60000 65536"/>
                <a:gd name="T13" fmla="*/ 0 60000 65536"/>
                <a:gd name="T14" fmla="*/ 0 60000 65536"/>
                <a:gd name="T15" fmla="*/ 0 w 314"/>
                <a:gd name="T16" fmla="*/ 0 h 71"/>
                <a:gd name="T17" fmla="*/ 314 w 314"/>
                <a:gd name="T18" fmla="*/ 71 h 71"/>
              </a:gdLst>
              <a:ahLst/>
              <a:cxnLst>
                <a:cxn ang="T10">
                  <a:pos x="T0" y="T1"/>
                </a:cxn>
                <a:cxn ang="T11">
                  <a:pos x="T2" y="T3"/>
                </a:cxn>
                <a:cxn ang="T12">
                  <a:pos x="T4" y="T5"/>
                </a:cxn>
                <a:cxn ang="T13">
                  <a:pos x="T6" y="T7"/>
                </a:cxn>
                <a:cxn ang="T14">
                  <a:pos x="T8" y="T9"/>
                </a:cxn>
              </a:cxnLst>
              <a:rect l="T15" t="T16" r="T17" b="T18"/>
              <a:pathLst>
                <a:path w="314" h="71">
                  <a:moveTo>
                    <a:pt x="51" y="0"/>
                  </a:moveTo>
                  <a:lnTo>
                    <a:pt x="314" y="0"/>
                  </a:lnTo>
                  <a:lnTo>
                    <a:pt x="265" y="71"/>
                  </a:lnTo>
                  <a:lnTo>
                    <a:pt x="0" y="71"/>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grpSp>
      <p:sp>
        <p:nvSpPr>
          <p:cNvPr id="18" name="Titel 1"/>
          <p:cNvSpPr>
            <a:spLocks noGrp="1"/>
          </p:cNvSpPr>
          <p:nvPr>
            <p:ph type="title"/>
          </p:nvPr>
        </p:nvSpPr>
        <p:spPr>
          <a:xfrm>
            <a:off x="720000" y="3499738"/>
            <a:ext cx="7704000" cy="864800"/>
          </a:xfrm>
        </p:spPr>
        <p:txBody>
          <a:bodyPr anchor="b" anchorCtr="0"/>
          <a:lstStyle>
            <a:lvl1pPr algn="l">
              <a:lnSpc>
                <a:spcPct val="100000"/>
              </a:lnSpc>
              <a:defRPr sz="2200" b="1" cap="none">
                <a:solidFill>
                  <a:schemeClr val="bg1"/>
                </a:solidFill>
              </a:defRPr>
            </a:lvl1pPr>
          </a:lstStyle>
          <a:p>
            <a:r>
              <a:rPr lang="de-DE" noProof="0" smtClean="0"/>
              <a:t>Titelmasterformat durch Klicken bearbeiten</a:t>
            </a:r>
            <a:endParaRPr lang="en-GB" noProof="0" dirty="0"/>
          </a:p>
        </p:txBody>
      </p:sp>
      <p:sp>
        <p:nvSpPr>
          <p:cNvPr id="19" name="Textplatzhalter 2"/>
          <p:cNvSpPr>
            <a:spLocks noGrp="1"/>
          </p:cNvSpPr>
          <p:nvPr>
            <p:ph type="body" idx="1"/>
          </p:nvPr>
        </p:nvSpPr>
        <p:spPr>
          <a:xfrm>
            <a:off x="720000" y="4392000"/>
            <a:ext cx="7704000" cy="288000"/>
          </a:xfrm>
          <a:prstGeom prst="rect">
            <a:avLst/>
          </a:prstGeom>
        </p:spPr>
        <p:txBody>
          <a:bodyPr anchor="b">
            <a:noAutofit/>
          </a:bodyPr>
          <a:lstStyle>
            <a:lvl1pPr marL="0" indent="0">
              <a:lnSpc>
                <a:spcPct val="110000"/>
              </a:lnSpc>
              <a:spcAft>
                <a:spcPts val="0"/>
              </a:spcAft>
              <a:buNone/>
              <a:defRPr sz="14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noProof="0" smtClean="0"/>
              <a:t>Textmasterformat bearbeiten</a:t>
            </a:r>
          </a:p>
        </p:txBody>
      </p:sp>
    </p:spTree>
    <p:extLst>
      <p:ext uri="{BB962C8B-B14F-4D97-AF65-F5344CB8AC3E}">
        <p14:creationId xmlns:p14="http://schemas.microsoft.com/office/powerpoint/2010/main" val="330465690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Financi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Freihandform 11"/>
          <p:cNvSpPr/>
          <p:nvPr userDrawn="1"/>
        </p:nvSpPr>
        <p:spPr>
          <a:xfrm>
            <a:off x="6090674" y="4967671"/>
            <a:ext cx="3059452" cy="183770"/>
          </a:xfrm>
          <a:custGeom>
            <a:avLst/>
            <a:gdLst>
              <a:gd name="connsiteX0" fmla="*/ 2624404 w 2627652"/>
              <a:gd name="connsiteY0" fmla="*/ 0 h 185143"/>
              <a:gd name="connsiteX1" fmla="*/ 123425 w 2627652"/>
              <a:gd name="connsiteY1" fmla="*/ 3248 h 185143"/>
              <a:gd name="connsiteX2" fmla="*/ 0 w 2627652"/>
              <a:gd name="connsiteY2" fmla="*/ 185143 h 185143"/>
              <a:gd name="connsiteX3" fmla="*/ 2627652 w 2627652"/>
              <a:gd name="connsiteY3" fmla="*/ 181895 h 185143"/>
              <a:gd name="connsiteX4" fmla="*/ 2624404 w 2627652"/>
              <a:gd name="connsiteY4" fmla="*/ 0 h 185143"/>
              <a:gd name="connsiteX0" fmla="*/ 2529154 w 2627652"/>
              <a:gd name="connsiteY0" fmla="*/ 3102 h 181895"/>
              <a:gd name="connsiteX1" fmla="*/ 123425 w 2627652"/>
              <a:gd name="connsiteY1" fmla="*/ 0 h 181895"/>
              <a:gd name="connsiteX2" fmla="*/ 0 w 2627652"/>
              <a:gd name="connsiteY2" fmla="*/ 181895 h 181895"/>
              <a:gd name="connsiteX3" fmla="*/ 2627652 w 2627652"/>
              <a:gd name="connsiteY3" fmla="*/ 178647 h 181895"/>
              <a:gd name="connsiteX4" fmla="*/ 2529154 w 2627652"/>
              <a:gd name="connsiteY4" fmla="*/ 3102 h 181895"/>
              <a:gd name="connsiteX0" fmla="*/ 2630754 w 2630901"/>
              <a:gd name="connsiteY0" fmla="*/ 6277 h 181895"/>
              <a:gd name="connsiteX1" fmla="*/ 123425 w 2630901"/>
              <a:gd name="connsiteY1" fmla="*/ 0 h 181895"/>
              <a:gd name="connsiteX2" fmla="*/ 0 w 2630901"/>
              <a:gd name="connsiteY2" fmla="*/ 181895 h 181895"/>
              <a:gd name="connsiteX3" fmla="*/ 2627652 w 2630901"/>
              <a:gd name="connsiteY3" fmla="*/ 178647 h 181895"/>
              <a:gd name="connsiteX4" fmla="*/ 2630754 w 2630901"/>
              <a:gd name="connsiteY4" fmla="*/ 6277 h 181895"/>
              <a:gd name="connsiteX0" fmla="*/ 2630754 w 2630901"/>
              <a:gd name="connsiteY0" fmla="*/ 0 h 181968"/>
              <a:gd name="connsiteX1" fmla="*/ 123425 w 2630901"/>
              <a:gd name="connsiteY1" fmla="*/ 73 h 181968"/>
              <a:gd name="connsiteX2" fmla="*/ 0 w 2630901"/>
              <a:gd name="connsiteY2" fmla="*/ 181968 h 181968"/>
              <a:gd name="connsiteX3" fmla="*/ 2627652 w 2630901"/>
              <a:gd name="connsiteY3" fmla="*/ 178720 h 181968"/>
              <a:gd name="connsiteX4" fmla="*/ 2630754 w 2630901"/>
              <a:gd name="connsiteY4" fmla="*/ 0 h 181968"/>
              <a:gd name="connsiteX0" fmla="*/ 2630754 w 2634002"/>
              <a:gd name="connsiteY0" fmla="*/ 0 h 181968"/>
              <a:gd name="connsiteX1" fmla="*/ 123425 w 2634002"/>
              <a:gd name="connsiteY1" fmla="*/ 73 h 181968"/>
              <a:gd name="connsiteX2" fmla="*/ 0 w 2634002"/>
              <a:gd name="connsiteY2" fmla="*/ 181968 h 181968"/>
              <a:gd name="connsiteX3" fmla="*/ 2634002 w 2634002"/>
              <a:gd name="connsiteY3" fmla="*/ 178720 h 181968"/>
              <a:gd name="connsiteX4" fmla="*/ 2630754 w 2634002"/>
              <a:gd name="connsiteY4" fmla="*/ 0 h 181968"/>
              <a:gd name="connsiteX0" fmla="*/ 2630754 w 2630759"/>
              <a:gd name="connsiteY0" fmla="*/ 0 h 181968"/>
              <a:gd name="connsiteX1" fmla="*/ 123425 w 2630759"/>
              <a:gd name="connsiteY1" fmla="*/ 73 h 181968"/>
              <a:gd name="connsiteX2" fmla="*/ 0 w 2630759"/>
              <a:gd name="connsiteY2" fmla="*/ 181968 h 181968"/>
              <a:gd name="connsiteX3" fmla="*/ 2468902 w 2630759"/>
              <a:gd name="connsiteY3" fmla="*/ 118395 h 181968"/>
              <a:gd name="connsiteX4" fmla="*/ 2630754 w 2630759"/>
              <a:gd name="connsiteY4" fmla="*/ 0 h 181968"/>
              <a:gd name="connsiteX0" fmla="*/ 2630754 w 2631075"/>
              <a:gd name="connsiteY0" fmla="*/ 0 h 181968"/>
              <a:gd name="connsiteX1" fmla="*/ 123425 w 2631075"/>
              <a:gd name="connsiteY1" fmla="*/ 73 h 181968"/>
              <a:gd name="connsiteX2" fmla="*/ 0 w 2631075"/>
              <a:gd name="connsiteY2" fmla="*/ 181968 h 181968"/>
              <a:gd name="connsiteX3" fmla="*/ 2630827 w 2631075"/>
              <a:gd name="connsiteY3" fmla="*/ 181895 h 181968"/>
              <a:gd name="connsiteX4" fmla="*/ 2630754 w 2631075"/>
              <a:gd name="connsiteY4" fmla="*/ 0 h 181968"/>
              <a:gd name="connsiteX0" fmla="*/ 3046679 w 3046681"/>
              <a:gd name="connsiteY0" fmla="*/ 0 h 181968"/>
              <a:gd name="connsiteX1" fmla="*/ 123425 w 3046681"/>
              <a:gd name="connsiteY1" fmla="*/ 73 h 181968"/>
              <a:gd name="connsiteX2" fmla="*/ 0 w 3046681"/>
              <a:gd name="connsiteY2" fmla="*/ 181968 h 181968"/>
              <a:gd name="connsiteX3" fmla="*/ 2630827 w 3046681"/>
              <a:gd name="connsiteY3" fmla="*/ 181895 h 181968"/>
              <a:gd name="connsiteX4" fmla="*/ 3046679 w 3046681"/>
              <a:gd name="connsiteY4" fmla="*/ 0 h 181968"/>
              <a:gd name="connsiteX0" fmla="*/ 3046679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3046679 w 3049927"/>
              <a:gd name="connsiteY4" fmla="*/ 0 h 181968"/>
              <a:gd name="connsiteX0" fmla="*/ 3056204 w 3056300"/>
              <a:gd name="connsiteY0" fmla="*/ 0 h 181968"/>
              <a:gd name="connsiteX1" fmla="*/ 123425 w 3056300"/>
              <a:gd name="connsiteY1" fmla="*/ 73 h 181968"/>
              <a:gd name="connsiteX2" fmla="*/ 0 w 3056300"/>
              <a:gd name="connsiteY2" fmla="*/ 181968 h 181968"/>
              <a:gd name="connsiteX3" fmla="*/ 3049927 w 3056300"/>
              <a:gd name="connsiteY3" fmla="*/ 181895 h 181968"/>
              <a:gd name="connsiteX4" fmla="*/ 3056204 w 3056300"/>
              <a:gd name="connsiteY4" fmla="*/ 0 h 181968"/>
              <a:gd name="connsiteX0" fmla="*/ 2980004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2980004 w 3049927"/>
              <a:gd name="connsiteY4" fmla="*/ 0 h 181968"/>
              <a:gd name="connsiteX0" fmla="*/ 2980004 w 2980039"/>
              <a:gd name="connsiteY0" fmla="*/ 0 h 181968"/>
              <a:gd name="connsiteX1" fmla="*/ 123425 w 2980039"/>
              <a:gd name="connsiteY1" fmla="*/ 73 h 181968"/>
              <a:gd name="connsiteX2" fmla="*/ 0 w 2980039"/>
              <a:gd name="connsiteY2" fmla="*/ 181968 h 181968"/>
              <a:gd name="connsiteX3" fmla="*/ 2957852 w 2980039"/>
              <a:gd name="connsiteY3" fmla="*/ 175545 h 181968"/>
              <a:gd name="connsiteX4" fmla="*/ 2980004 w 2980039"/>
              <a:gd name="connsiteY4" fmla="*/ 0 h 181968"/>
              <a:gd name="connsiteX0" fmla="*/ 29800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29800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08870 h 181968"/>
              <a:gd name="connsiteX4" fmla="*/ 3056204 w 3059452"/>
              <a:gd name="connsiteY4" fmla="*/ 0 h 181968"/>
              <a:gd name="connsiteX0" fmla="*/ 3056204 w 3056525"/>
              <a:gd name="connsiteY0" fmla="*/ 0 h 185070"/>
              <a:gd name="connsiteX1" fmla="*/ 123425 w 3056525"/>
              <a:gd name="connsiteY1" fmla="*/ 73 h 185070"/>
              <a:gd name="connsiteX2" fmla="*/ 0 w 3056525"/>
              <a:gd name="connsiteY2" fmla="*/ 181968 h 185070"/>
              <a:gd name="connsiteX3" fmla="*/ 3056277 w 3056525"/>
              <a:gd name="connsiteY3" fmla="*/ 185070 h 185070"/>
              <a:gd name="connsiteX4" fmla="*/ 3056204 w 3056525"/>
              <a:gd name="connsiteY4" fmla="*/ 0 h 185070"/>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1839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81895 h 181968"/>
              <a:gd name="connsiteX4" fmla="*/ 3056204 w 3059452"/>
              <a:gd name="connsiteY4" fmla="*/ 0 h 181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452" h="181968">
                <a:moveTo>
                  <a:pt x="3056204" y="0"/>
                </a:moveTo>
                <a:lnTo>
                  <a:pt x="123425" y="73"/>
                </a:lnTo>
                <a:lnTo>
                  <a:pt x="0" y="181968"/>
                </a:lnTo>
                <a:lnTo>
                  <a:pt x="3059452" y="181895"/>
                </a:lnTo>
                <a:cubicBezTo>
                  <a:pt x="3058369" y="121263"/>
                  <a:pt x="3057287" y="60632"/>
                  <a:pt x="3056204" y="0"/>
                </a:cubicBezTo>
                <a:close/>
              </a:path>
            </a:pathLst>
          </a:custGeom>
          <a:solidFill>
            <a:schemeClr val="bg1"/>
          </a:solidFill>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noProof="0" dirty="0" smtClean="0">
              <a:ln>
                <a:noFill/>
              </a:ln>
              <a:solidFill>
                <a:schemeClr val="tx1"/>
              </a:solidFill>
              <a:effectLst/>
              <a:latin typeface="Arial"/>
            </a:endParaRPr>
          </a:p>
        </p:txBody>
      </p:sp>
      <p:grpSp>
        <p:nvGrpSpPr>
          <p:cNvPr id="13" name="Gruppierung 12"/>
          <p:cNvGrpSpPr/>
          <p:nvPr userDrawn="1"/>
        </p:nvGrpSpPr>
        <p:grpSpPr>
          <a:xfrm>
            <a:off x="7698361" y="325213"/>
            <a:ext cx="1083922" cy="324996"/>
            <a:chOff x="7704000" y="453600"/>
            <a:chExt cx="1083922" cy="324695"/>
          </a:xfrm>
          <a:solidFill>
            <a:srgbClr val="FFFFFF"/>
          </a:solidFill>
        </p:grpSpPr>
        <p:sp>
          <p:nvSpPr>
            <p:cNvPr id="14" name="Freeform 3"/>
            <p:cNvSpPr>
              <a:spLocks noChangeArrowheads="1"/>
            </p:cNvSpPr>
            <p:nvPr/>
          </p:nvSpPr>
          <p:spPr bwMode="auto">
            <a:xfrm>
              <a:off x="7969440" y="627991"/>
              <a:ext cx="250506" cy="150304"/>
            </a:xfrm>
            <a:custGeom>
              <a:avLst/>
              <a:gdLst>
                <a:gd name="T0" fmla="*/ 0 w 164"/>
                <a:gd name="T1" fmla="*/ 0 h 94"/>
                <a:gd name="T2" fmla="*/ 166689 w 164"/>
                <a:gd name="T3" fmla="*/ 0 h 94"/>
                <a:gd name="T4" fmla="*/ 166689 w 164"/>
                <a:gd name="T5" fmla="*/ 28160 h 94"/>
                <a:gd name="T6" fmla="*/ 105734 w 164"/>
                <a:gd name="T7" fmla="*/ 28160 h 94"/>
                <a:gd name="T8" fmla="*/ 105734 w 164"/>
                <a:gd name="T9" fmla="*/ 125756 h 94"/>
                <a:gd name="T10" fmla="*/ 60853 w 164"/>
                <a:gd name="T11" fmla="*/ 125756 h 94"/>
                <a:gd name="T12" fmla="*/ 60853 w 164"/>
                <a:gd name="T13" fmla="*/ 28160 h 94"/>
                <a:gd name="T14" fmla="*/ 0 w 164"/>
                <a:gd name="T15" fmla="*/ 28160 h 94"/>
                <a:gd name="T16" fmla="*/ 0 w 164"/>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94"/>
                <a:gd name="T29" fmla="*/ 164 w 164"/>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94">
                  <a:moveTo>
                    <a:pt x="0" y="0"/>
                  </a:moveTo>
                  <a:lnTo>
                    <a:pt x="164" y="0"/>
                  </a:lnTo>
                  <a:lnTo>
                    <a:pt x="164" y="21"/>
                  </a:lnTo>
                  <a:lnTo>
                    <a:pt x="104" y="21"/>
                  </a:lnTo>
                  <a:lnTo>
                    <a:pt x="104" y="94"/>
                  </a:lnTo>
                  <a:lnTo>
                    <a:pt x="60" y="94"/>
                  </a:lnTo>
                  <a:lnTo>
                    <a:pt x="60" y="21"/>
                  </a:lnTo>
                  <a:lnTo>
                    <a:pt x="0" y="2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5" name="Freeform 4"/>
            <p:cNvSpPr>
              <a:spLocks noChangeArrowheads="1"/>
            </p:cNvSpPr>
            <p:nvPr/>
          </p:nvSpPr>
          <p:spPr bwMode="auto">
            <a:xfrm>
              <a:off x="8380367" y="627991"/>
              <a:ext cx="194624" cy="150304"/>
            </a:xfrm>
            <a:custGeom>
              <a:avLst/>
              <a:gdLst>
                <a:gd name="T0" fmla="*/ 0 w 128"/>
                <a:gd name="T1" fmla="*/ 0 h 94"/>
                <a:gd name="T2" fmla="*/ 43585 w 128"/>
                <a:gd name="T3" fmla="*/ 0 h 94"/>
                <a:gd name="T4" fmla="*/ 43585 w 128"/>
                <a:gd name="T5" fmla="*/ 92256 h 94"/>
                <a:gd name="T6" fmla="*/ 44459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7831 w 128"/>
                <a:gd name="T17" fmla="*/ 125756 h 94"/>
                <a:gd name="T18" fmla="*/ 4056 w 128"/>
                <a:gd name="T19" fmla="*/ 122825 h 94"/>
                <a:gd name="T20" fmla="*/ 2768 w 128"/>
                <a:gd name="T21" fmla="*/ 121614 h 94"/>
                <a:gd name="T22" fmla="*/ 1884 w 128"/>
                <a:gd name="T23" fmla="*/ 121614 h 94"/>
                <a:gd name="T24" fmla="*/ 877 w 128"/>
                <a:gd name="T25" fmla="*/ 118806 h 94"/>
                <a:gd name="T26" fmla="*/ 0 w 128"/>
                <a:gd name="T27" fmla="*/ 117594 h 94"/>
                <a:gd name="T28" fmla="*/ 0 w 128"/>
                <a:gd name="T29" fmla="*/ 112403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4" y="0"/>
                  </a:lnTo>
                  <a:lnTo>
                    <a:pt x="44" y="69"/>
                  </a:lnTo>
                  <a:lnTo>
                    <a:pt x="45" y="71"/>
                  </a:lnTo>
                  <a:lnTo>
                    <a:pt x="46" y="73"/>
                  </a:lnTo>
                  <a:lnTo>
                    <a:pt x="47" y="73"/>
                  </a:lnTo>
                  <a:lnTo>
                    <a:pt x="128" y="73"/>
                  </a:lnTo>
                  <a:lnTo>
                    <a:pt x="128" y="94"/>
                  </a:lnTo>
                  <a:lnTo>
                    <a:pt x="8" y="94"/>
                  </a:lnTo>
                  <a:lnTo>
                    <a:pt x="4" y="92"/>
                  </a:lnTo>
                  <a:lnTo>
                    <a:pt x="3" y="91"/>
                  </a:lnTo>
                  <a:lnTo>
                    <a:pt x="2" y="91"/>
                  </a:lnTo>
                  <a:lnTo>
                    <a:pt x="1" y="89"/>
                  </a:lnTo>
                  <a:lnTo>
                    <a:pt x="0" y="88"/>
                  </a:lnTo>
                  <a:lnTo>
                    <a:pt x="0" y="8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6" name="Rectangle 5"/>
            <p:cNvSpPr>
              <a:spLocks noChangeArrowheads="1"/>
            </p:cNvSpPr>
            <p:nvPr/>
          </p:nvSpPr>
          <p:spPr bwMode="auto">
            <a:xfrm>
              <a:off x="8250297" y="627991"/>
              <a:ext cx="65999" cy="150304"/>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buClr>
                  <a:srgbClr val="000000"/>
                </a:buClr>
                <a:buSzPct val="100000"/>
                <a:buFont typeface="Times New Roman" charset="0"/>
                <a:buNone/>
              </a:pPr>
              <a:endParaRPr lang="en-GB" noProof="0" dirty="0">
                <a:solidFill>
                  <a:schemeClr val="bg1"/>
                </a:solidFill>
                <a:ea typeface="ＭＳ Ｐゴシック" charset="0"/>
                <a:cs typeface="ＭＳ Ｐゴシック" charset="0"/>
              </a:endParaRPr>
            </a:p>
          </p:txBody>
        </p:sp>
        <p:sp>
          <p:nvSpPr>
            <p:cNvPr id="27" name="Freeform 6"/>
            <p:cNvSpPr>
              <a:spLocks noChangeArrowheads="1"/>
            </p:cNvSpPr>
            <p:nvPr/>
          </p:nvSpPr>
          <p:spPr bwMode="auto">
            <a:xfrm>
              <a:off x="7704000" y="627991"/>
              <a:ext cx="236536" cy="150304"/>
            </a:xfrm>
            <a:custGeom>
              <a:avLst/>
              <a:gdLst>
                <a:gd name="T0" fmla="*/ 0 w 156"/>
                <a:gd name="T1" fmla="*/ 10930 h 94"/>
                <a:gd name="T2" fmla="*/ 872 w 156"/>
                <a:gd name="T3" fmla="*/ 6798 h 94"/>
                <a:gd name="T4" fmla="*/ 872 w 156"/>
                <a:gd name="T5" fmla="*/ 4019 h 94"/>
                <a:gd name="T6" fmla="*/ 1873 w 156"/>
                <a:gd name="T7" fmla="*/ 2775 h 94"/>
                <a:gd name="T8" fmla="*/ 2745 w 156"/>
                <a:gd name="T9" fmla="*/ 1211 h 94"/>
                <a:gd name="T10" fmla="*/ 4894 w 156"/>
                <a:gd name="T11" fmla="*/ 1211 h 94"/>
                <a:gd name="T12" fmla="*/ 7768 w 156"/>
                <a:gd name="T13" fmla="*/ 0 h 94"/>
                <a:gd name="T14" fmla="*/ 148883 w 156"/>
                <a:gd name="T15" fmla="*/ 0 h 94"/>
                <a:gd name="T16" fmla="*/ 148883 w 156"/>
                <a:gd name="T17" fmla="*/ 28160 h 94"/>
                <a:gd name="T18" fmla="*/ 45739 w 156"/>
                <a:gd name="T19" fmla="*/ 28160 h 94"/>
                <a:gd name="T20" fmla="*/ 43866 w 156"/>
                <a:gd name="T21" fmla="*/ 29361 h 94"/>
                <a:gd name="T22" fmla="*/ 43866 w 156"/>
                <a:gd name="T23" fmla="*/ 30573 h 94"/>
                <a:gd name="T24" fmla="*/ 43866 w 156"/>
                <a:gd name="T25" fmla="*/ 46734 h 94"/>
                <a:gd name="T26" fmla="*/ 43866 w 156"/>
                <a:gd name="T27" fmla="*/ 47935 h 94"/>
                <a:gd name="T28" fmla="*/ 44747 w 156"/>
                <a:gd name="T29" fmla="*/ 49508 h 94"/>
                <a:gd name="T30" fmla="*/ 45739 w 156"/>
                <a:gd name="T31" fmla="*/ 49508 h 94"/>
                <a:gd name="T32" fmla="*/ 142988 w 156"/>
                <a:gd name="T33" fmla="*/ 49508 h 94"/>
                <a:gd name="T34" fmla="*/ 146702 w 156"/>
                <a:gd name="T35" fmla="*/ 50720 h 94"/>
                <a:gd name="T36" fmla="*/ 147605 w 156"/>
                <a:gd name="T37" fmla="*/ 50720 h 94"/>
                <a:gd name="T38" fmla="*/ 148883 w 156"/>
                <a:gd name="T39" fmla="*/ 51965 h 94"/>
                <a:gd name="T40" fmla="*/ 149853 w 156"/>
                <a:gd name="T41" fmla="*/ 53531 h 94"/>
                <a:gd name="T42" fmla="*/ 150724 w 156"/>
                <a:gd name="T43" fmla="*/ 55944 h 94"/>
                <a:gd name="T44" fmla="*/ 151628 w 156"/>
                <a:gd name="T45" fmla="*/ 60073 h 94"/>
                <a:gd name="T46" fmla="*/ 151628 w 156"/>
                <a:gd name="T47" fmla="*/ 113614 h 94"/>
                <a:gd name="T48" fmla="*/ 150724 w 156"/>
                <a:gd name="T49" fmla="*/ 117594 h 94"/>
                <a:gd name="T50" fmla="*/ 149853 w 156"/>
                <a:gd name="T51" fmla="*/ 118806 h 94"/>
                <a:gd name="T52" fmla="*/ 148883 w 156"/>
                <a:gd name="T53" fmla="*/ 121614 h 94"/>
                <a:gd name="T54" fmla="*/ 147605 w 156"/>
                <a:gd name="T55" fmla="*/ 122825 h 94"/>
                <a:gd name="T56" fmla="*/ 146702 w 156"/>
                <a:gd name="T57" fmla="*/ 122825 h 94"/>
                <a:gd name="T58" fmla="*/ 142988 w 156"/>
                <a:gd name="T59" fmla="*/ 125756 h 94"/>
                <a:gd name="T60" fmla="*/ 0 w 156"/>
                <a:gd name="T61" fmla="*/ 125756 h 94"/>
                <a:gd name="T62" fmla="*/ 0 w 156"/>
                <a:gd name="T63" fmla="*/ 97454 h 94"/>
                <a:gd name="T64" fmla="*/ 105017 w 156"/>
                <a:gd name="T65" fmla="*/ 97454 h 94"/>
                <a:gd name="T66" fmla="*/ 106881 w 156"/>
                <a:gd name="T67" fmla="*/ 95031 h 94"/>
                <a:gd name="T68" fmla="*/ 107762 w 156"/>
                <a:gd name="T69" fmla="*/ 95031 h 94"/>
                <a:gd name="T70" fmla="*/ 107762 w 156"/>
                <a:gd name="T71" fmla="*/ 92256 h 94"/>
                <a:gd name="T72" fmla="*/ 107762 w 156"/>
                <a:gd name="T73" fmla="*/ 79022 h 94"/>
                <a:gd name="T74" fmla="*/ 106881 w 156"/>
                <a:gd name="T75" fmla="*/ 76091 h 94"/>
                <a:gd name="T76" fmla="*/ 105017 w 156"/>
                <a:gd name="T77" fmla="*/ 76091 h 94"/>
                <a:gd name="T78" fmla="*/ 7768 w 156"/>
                <a:gd name="T79" fmla="*/ 76091 h 94"/>
                <a:gd name="T80" fmla="*/ 4894 w 156"/>
                <a:gd name="T81" fmla="*/ 74893 h 94"/>
                <a:gd name="T82" fmla="*/ 2745 w 156"/>
                <a:gd name="T83" fmla="*/ 74893 h 94"/>
                <a:gd name="T84" fmla="*/ 1873 w 156"/>
                <a:gd name="T85" fmla="*/ 73678 h 94"/>
                <a:gd name="T86" fmla="*/ 872 w 156"/>
                <a:gd name="T87" fmla="*/ 72105 h 94"/>
                <a:gd name="T88" fmla="*/ 872 w 156"/>
                <a:gd name="T89" fmla="*/ 69659 h 94"/>
                <a:gd name="T90" fmla="*/ 0 w 156"/>
                <a:gd name="T91" fmla="*/ 64096 h 94"/>
                <a:gd name="T92" fmla="*/ 0 w 156"/>
                <a:gd name="T93" fmla="*/ 10930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6"/>
                <a:gd name="T142" fmla="*/ 0 h 94"/>
                <a:gd name="T143" fmla="*/ 156 w 156"/>
                <a:gd name="T144" fmla="*/ 94 h 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6" h="94">
                  <a:moveTo>
                    <a:pt x="0" y="8"/>
                  </a:moveTo>
                  <a:lnTo>
                    <a:pt x="1" y="5"/>
                  </a:lnTo>
                  <a:lnTo>
                    <a:pt x="1" y="3"/>
                  </a:lnTo>
                  <a:lnTo>
                    <a:pt x="2" y="2"/>
                  </a:lnTo>
                  <a:lnTo>
                    <a:pt x="3" y="1"/>
                  </a:lnTo>
                  <a:lnTo>
                    <a:pt x="5" y="1"/>
                  </a:lnTo>
                  <a:lnTo>
                    <a:pt x="8" y="0"/>
                  </a:lnTo>
                  <a:lnTo>
                    <a:pt x="153" y="0"/>
                  </a:lnTo>
                  <a:lnTo>
                    <a:pt x="153" y="21"/>
                  </a:lnTo>
                  <a:lnTo>
                    <a:pt x="47" y="21"/>
                  </a:lnTo>
                  <a:lnTo>
                    <a:pt x="45" y="22"/>
                  </a:lnTo>
                  <a:lnTo>
                    <a:pt x="45" y="23"/>
                  </a:lnTo>
                  <a:lnTo>
                    <a:pt x="45" y="35"/>
                  </a:lnTo>
                  <a:lnTo>
                    <a:pt x="45" y="36"/>
                  </a:lnTo>
                  <a:lnTo>
                    <a:pt x="46" y="37"/>
                  </a:lnTo>
                  <a:lnTo>
                    <a:pt x="47" y="37"/>
                  </a:lnTo>
                  <a:lnTo>
                    <a:pt x="147" y="37"/>
                  </a:lnTo>
                  <a:lnTo>
                    <a:pt x="151" y="38"/>
                  </a:lnTo>
                  <a:lnTo>
                    <a:pt x="152" y="38"/>
                  </a:lnTo>
                  <a:lnTo>
                    <a:pt x="153" y="39"/>
                  </a:lnTo>
                  <a:lnTo>
                    <a:pt x="154" y="40"/>
                  </a:lnTo>
                  <a:lnTo>
                    <a:pt x="155" y="42"/>
                  </a:lnTo>
                  <a:lnTo>
                    <a:pt x="156" y="45"/>
                  </a:lnTo>
                  <a:lnTo>
                    <a:pt x="156" y="85"/>
                  </a:lnTo>
                  <a:lnTo>
                    <a:pt x="155" y="88"/>
                  </a:lnTo>
                  <a:lnTo>
                    <a:pt x="154" y="89"/>
                  </a:lnTo>
                  <a:lnTo>
                    <a:pt x="153" y="91"/>
                  </a:lnTo>
                  <a:lnTo>
                    <a:pt x="152" y="92"/>
                  </a:lnTo>
                  <a:lnTo>
                    <a:pt x="151" y="92"/>
                  </a:lnTo>
                  <a:lnTo>
                    <a:pt x="147" y="94"/>
                  </a:lnTo>
                  <a:lnTo>
                    <a:pt x="0" y="94"/>
                  </a:lnTo>
                  <a:lnTo>
                    <a:pt x="0" y="73"/>
                  </a:lnTo>
                  <a:lnTo>
                    <a:pt x="108" y="73"/>
                  </a:lnTo>
                  <a:lnTo>
                    <a:pt x="110" y="71"/>
                  </a:lnTo>
                  <a:lnTo>
                    <a:pt x="111" y="71"/>
                  </a:lnTo>
                  <a:lnTo>
                    <a:pt x="111" y="69"/>
                  </a:lnTo>
                  <a:lnTo>
                    <a:pt x="111" y="59"/>
                  </a:lnTo>
                  <a:lnTo>
                    <a:pt x="110" y="57"/>
                  </a:lnTo>
                  <a:lnTo>
                    <a:pt x="108" y="57"/>
                  </a:lnTo>
                  <a:lnTo>
                    <a:pt x="8" y="57"/>
                  </a:lnTo>
                  <a:lnTo>
                    <a:pt x="5" y="56"/>
                  </a:lnTo>
                  <a:lnTo>
                    <a:pt x="3" y="56"/>
                  </a:lnTo>
                  <a:lnTo>
                    <a:pt x="2" y="55"/>
                  </a:lnTo>
                  <a:lnTo>
                    <a:pt x="1" y="54"/>
                  </a:lnTo>
                  <a:lnTo>
                    <a:pt x="1" y="52"/>
                  </a:lnTo>
                  <a:lnTo>
                    <a:pt x="0" y="4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8" name="Freeform 7"/>
            <p:cNvSpPr>
              <a:spLocks noChangeArrowheads="1"/>
            </p:cNvSpPr>
            <p:nvPr/>
          </p:nvSpPr>
          <p:spPr bwMode="auto">
            <a:xfrm>
              <a:off x="8593298" y="627991"/>
              <a:ext cx="194624" cy="150304"/>
            </a:xfrm>
            <a:custGeom>
              <a:avLst/>
              <a:gdLst>
                <a:gd name="T0" fmla="*/ 0 w 128"/>
                <a:gd name="T1" fmla="*/ 0 h 94"/>
                <a:gd name="T2" fmla="*/ 44459 w 128"/>
                <a:gd name="T3" fmla="*/ 0 h 94"/>
                <a:gd name="T4" fmla="*/ 44459 w 128"/>
                <a:gd name="T5" fmla="*/ 92256 h 94"/>
                <a:gd name="T6" fmla="*/ 45466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8737 w 128"/>
                <a:gd name="T17" fmla="*/ 125756 h 94"/>
                <a:gd name="T18" fmla="*/ 5059 w 128"/>
                <a:gd name="T19" fmla="*/ 122825 h 94"/>
                <a:gd name="T20" fmla="*/ 4056 w 128"/>
                <a:gd name="T21" fmla="*/ 122825 h 94"/>
                <a:gd name="T22" fmla="*/ 2768 w 128"/>
                <a:gd name="T23" fmla="*/ 121614 h 94"/>
                <a:gd name="T24" fmla="*/ 1884 w 128"/>
                <a:gd name="T25" fmla="*/ 118806 h 94"/>
                <a:gd name="T26" fmla="*/ 877 w 128"/>
                <a:gd name="T27" fmla="*/ 117594 h 94"/>
                <a:gd name="T28" fmla="*/ 0 w 128"/>
                <a:gd name="T29" fmla="*/ 113614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5" y="0"/>
                  </a:lnTo>
                  <a:lnTo>
                    <a:pt x="45" y="69"/>
                  </a:lnTo>
                  <a:lnTo>
                    <a:pt x="46" y="71"/>
                  </a:lnTo>
                  <a:lnTo>
                    <a:pt x="46" y="73"/>
                  </a:lnTo>
                  <a:lnTo>
                    <a:pt x="47" y="73"/>
                  </a:lnTo>
                  <a:lnTo>
                    <a:pt x="128" y="73"/>
                  </a:lnTo>
                  <a:lnTo>
                    <a:pt x="128" y="94"/>
                  </a:lnTo>
                  <a:lnTo>
                    <a:pt x="9" y="94"/>
                  </a:lnTo>
                  <a:lnTo>
                    <a:pt x="5" y="92"/>
                  </a:lnTo>
                  <a:lnTo>
                    <a:pt x="4" y="92"/>
                  </a:lnTo>
                  <a:lnTo>
                    <a:pt x="3" y="91"/>
                  </a:lnTo>
                  <a:lnTo>
                    <a:pt x="2" y="89"/>
                  </a:lnTo>
                  <a:lnTo>
                    <a:pt x="1" y="88"/>
                  </a:lnTo>
                  <a:lnTo>
                    <a:pt x="0" y="8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29" name="Freeform 8"/>
            <p:cNvSpPr>
              <a:spLocks noChangeArrowheads="1"/>
            </p:cNvSpPr>
            <p:nvPr/>
          </p:nvSpPr>
          <p:spPr bwMode="auto">
            <a:xfrm>
              <a:off x="8006535" y="453600"/>
              <a:ext cx="476926" cy="115137"/>
            </a:xfrm>
            <a:custGeom>
              <a:avLst/>
              <a:gdLst>
                <a:gd name="T0" fmla="*/ 50209 w 314"/>
                <a:gd name="T1" fmla="*/ 0 h 71"/>
                <a:gd name="T2" fmla="*/ 308398 w 314"/>
                <a:gd name="T3" fmla="*/ 0 h 71"/>
                <a:gd name="T4" fmla="*/ 260474 w 314"/>
                <a:gd name="T5" fmla="*/ 103362 h 71"/>
                <a:gd name="T6" fmla="*/ 0 w 314"/>
                <a:gd name="T7" fmla="*/ 103362 h 71"/>
                <a:gd name="T8" fmla="*/ 50209 w 314"/>
                <a:gd name="T9" fmla="*/ 0 h 71"/>
                <a:gd name="T10" fmla="*/ 0 60000 65536"/>
                <a:gd name="T11" fmla="*/ 0 60000 65536"/>
                <a:gd name="T12" fmla="*/ 0 60000 65536"/>
                <a:gd name="T13" fmla="*/ 0 60000 65536"/>
                <a:gd name="T14" fmla="*/ 0 60000 65536"/>
                <a:gd name="T15" fmla="*/ 0 w 314"/>
                <a:gd name="T16" fmla="*/ 0 h 71"/>
                <a:gd name="T17" fmla="*/ 314 w 314"/>
                <a:gd name="T18" fmla="*/ 71 h 71"/>
              </a:gdLst>
              <a:ahLst/>
              <a:cxnLst>
                <a:cxn ang="T10">
                  <a:pos x="T0" y="T1"/>
                </a:cxn>
                <a:cxn ang="T11">
                  <a:pos x="T2" y="T3"/>
                </a:cxn>
                <a:cxn ang="T12">
                  <a:pos x="T4" y="T5"/>
                </a:cxn>
                <a:cxn ang="T13">
                  <a:pos x="T6" y="T7"/>
                </a:cxn>
                <a:cxn ang="T14">
                  <a:pos x="T8" y="T9"/>
                </a:cxn>
              </a:cxnLst>
              <a:rect l="T15" t="T16" r="T17" b="T18"/>
              <a:pathLst>
                <a:path w="314" h="71">
                  <a:moveTo>
                    <a:pt x="51" y="0"/>
                  </a:moveTo>
                  <a:lnTo>
                    <a:pt x="314" y="0"/>
                  </a:lnTo>
                  <a:lnTo>
                    <a:pt x="265" y="71"/>
                  </a:lnTo>
                  <a:lnTo>
                    <a:pt x="0" y="71"/>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grpSp>
      <p:sp>
        <p:nvSpPr>
          <p:cNvPr id="19" name="Titel 1"/>
          <p:cNvSpPr>
            <a:spLocks noGrp="1"/>
          </p:cNvSpPr>
          <p:nvPr>
            <p:ph type="title"/>
          </p:nvPr>
        </p:nvSpPr>
        <p:spPr>
          <a:xfrm>
            <a:off x="720000" y="3499738"/>
            <a:ext cx="7704000" cy="864800"/>
          </a:xfrm>
        </p:spPr>
        <p:txBody>
          <a:bodyPr anchor="b" anchorCtr="0"/>
          <a:lstStyle>
            <a:lvl1pPr algn="l">
              <a:lnSpc>
                <a:spcPct val="100000"/>
              </a:lnSpc>
              <a:defRPr sz="2200" b="1" cap="none">
                <a:solidFill>
                  <a:schemeClr val="bg1"/>
                </a:solidFill>
              </a:defRPr>
            </a:lvl1pPr>
          </a:lstStyle>
          <a:p>
            <a:r>
              <a:rPr lang="de-DE" noProof="0" smtClean="0"/>
              <a:t>Titelmasterformat durch Klicken bearbeiten</a:t>
            </a:r>
            <a:endParaRPr lang="en-GB" noProof="0" dirty="0"/>
          </a:p>
        </p:txBody>
      </p:sp>
      <p:sp>
        <p:nvSpPr>
          <p:cNvPr id="20" name="Textplatzhalter 2"/>
          <p:cNvSpPr>
            <a:spLocks noGrp="1"/>
          </p:cNvSpPr>
          <p:nvPr>
            <p:ph type="body" idx="1"/>
          </p:nvPr>
        </p:nvSpPr>
        <p:spPr>
          <a:xfrm>
            <a:off x="720000" y="4392000"/>
            <a:ext cx="7704000" cy="288000"/>
          </a:xfrm>
          <a:prstGeom prst="rect">
            <a:avLst/>
          </a:prstGeom>
        </p:spPr>
        <p:txBody>
          <a:bodyPr anchor="b">
            <a:noAutofit/>
          </a:bodyPr>
          <a:lstStyle>
            <a:lvl1pPr marL="0" indent="0">
              <a:lnSpc>
                <a:spcPct val="110000"/>
              </a:lnSpc>
              <a:spcAft>
                <a:spcPts val="0"/>
              </a:spcAft>
              <a:buNone/>
              <a:defRPr sz="1400" b="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noProof="0" smtClean="0"/>
              <a:t>Textmasterformat bearbeiten</a:t>
            </a:r>
          </a:p>
        </p:txBody>
      </p:sp>
    </p:spTree>
    <p:extLst>
      <p:ext uri="{BB962C8B-B14F-4D97-AF65-F5344CB8AC3E}">
        <p14:creationId xmlns:p14="http://schemas.microsoft.com/office/powerpoint/2010/main" val="425037302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multiline / content">
    <p:bg>
      <p:bgPr>
        <a:solidFill>
          <a:schemeClr val="bg1"/>
        </a:solidFill>
        <a:effectLst/>
      </p:bgPr>
    </p:bg>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gray">
          <a:xfrm>
            <a:off x="360000" y="457200"/>
            <a:ext cx="6842812"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a:solidFill>
                  <a:schemeClr val="tx2"/>
                </a:solidFill>
              </a:defRPr>
            </a:lvl1pPr>
          </a:lstStyle>
          <a:p>
            <a:pPr lvl="0"/>
            <a:r>
              <a:rPr lang="de-DE" noProof="0" smtClean="0"/>
              <a:t>Titelmasterformat durch Klicken bearbeiten</a:t>
            </a:r>
            <a:endParaRPr lang="en-GB" noProof="0" dirty="0"/>
          </a:p>
        </p:txBody>
      </p:sp>
      <p:sp>
        <p:nvSpPr>
          <p:cNvPr id="14" name="Textplatzhalter 13"/>
          <p:cNvSpPr>
            <a:spLocks noGrp="1"/>
          </p:cNvSpPr>
          <p:nvPr>
            <p:ph type="body" sz="quarter" idx="10"/>
          </p:nvPr>
        </p:nvSpPr>
        <p:spPr>
          <a:xfrm>
            <a:off x="360000" y="1188000"/>
            <a:ext cx="8424000" cy="356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9"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298436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head. / content">
    <p:bg>
      <p:bgPr>
        <a:solidFill>
          <a:schemeClr val="bg1"/>
        </a:solidFill>
        <a:effectLst/>
      </p:bgPr>
    </p:bg>
    <p:spTree>
      <p:nvGrpSpPr>
        <p:cNvPr id="1" name=""/>
        <p:cNvGrpSpPr/>
        <p:nvPr/>
      </p:nvGrpSpPr>
      <p:grpSpPr>
        <a:xfrm>
          <a:off x="0" y="0"/>
          <a:ext cx="0" cy="0"/>
          <a:chOff x="0" y="0"/>
          <a:chExt cx="0" cy="0"/>
        </a:xfrm>
      </p:grpSpPr>
      <p:sp>
        <p:nvSpPr>
          <p:cNvPr id="10" name="Titel 1"/>
          <p:cNvSpPr>
            <a:spLocks noGrp="1"/>
          </p:cNvSpPr>
          <p:nvPr>
            <p:ph type="title"/>
          </p:nvPr>
        </p:nvSpPr>
        <p:spPr>
          <a:xfrm>
            <a:off x="360000" y="457200"/>
            <a:ext cx="6840000" cy="252000"/>
          </a:xfrm>
        </p:spPr>
        <p:txBody>
          <a:bodyPr anchor="b" anchorCtr="0"/>
          <a:lstStyle>
            <a:lvl1pPr algn="l">
              <a:lnSpc>
                <a:spcPct val="110000"/>
              </a:lnSpc>
              <a:defRPr sz="1600" b="1" cap="none">
                <a:solidFill>
                  <a:schemeClr val="tx2"/>
                </a:solidFill>
              </a:defRPr>
            </a:lvl1pPr>
          </a:lstStyle>
          <a:p>
            <a:r>
              <a:rPr lang="de-DE" smtClean="0"/>
              <a:t>Titelmasterformat durch Klicken bearbeiten</a:t>
            </a:r>
            <a:endParaRPr lang="de-DE" dirty="0"/>
          </a:p>
        </p:txBody>
      </p:sp>
      <p:sp>
        <p:nvSpPr>
          <p:cNvPr id="11" name="Textplatzhalter 3"/>
          <p:cNvSpPr>
            <a:spLocks noGrp="1"/>
          </p:cNvSpPr>
          <p:nvPr>
            <p:ph type="body" sz="quarter" idx="14"/>
          </p:nvPr>
        </p:nvSpPr>
        <p:spPr>
          <a:xfrm>
            <a:off x="360000" y="702000"/>
            <a:ext cx="6840000" cy="252000"/>
          </a:xfrm>
          <a:prstGeom prst="rect">
            <a:avLst/>
          </a:prstGeom>
        </p:spPr>
        <p:txBody>
          <a:bodyPr anchor="ctr">
            <a:noAutofit/>
          </a:bodyPr>
          <a:lstStyle>
            <a:lvl1pPr>
              <a:lnSpc>
                <a:spcPct val="100000"/>
              </a:lnSpc>
              <a:spcAft>
                <a:spcPts val="0"/>
              </a:spcAft>
              <a:buFontTx/>
              <a:buNone/>
              <a:defRPr sz="1600" b="1">
                <a:solidFill>
                  <a:srgbClr val="000000"/>
                </a:solidFill>
              </a:defRPr>
            </a:lvl1pPr>
            <a:lvl2pPr>
              <a:buFontTx/>
              <a:buNone/>
              <a:defRPr sz="1600" b="0"/>
            </a:lvl2pPr>
            <a:lvl3pPr marL="0" indent="0">
              <a:buFontTx/>
              <a:buNone/>
              <a:defRPr sz="1600" b="0"/>
            </a:lvl3pPr>
            <a:lvl4pPr marL="0" indent="0">
              <a:buFontTx/>
              <a:buNone/>
              <a:defRPr sz="1600" b="0"/>
            </a:lvl4pPr>
            <a:lvl5pPr marL="252001" indent="0">
              <a:buFontTx/>
              <a:buNone/>
              <a:defRPr sz="1600" b="0"/>
            </a:lvl5pPr>
          </a:lstStyle>
          <a:p>
            <a:pPr lvl="0"/>
            <a:r>
              <a:rPr lang="de-DE" smtClean="0"/>
              <a:t>Textmasterformat bearbeiten</a:t>
            </a:r>
          </a:p>
        </p:txBody>
      </p:sp>
      <p:sp>
        <p:nvSpPr>
          <p:cNvPr id="17" name="Textplatzhalter 13"/>
          <p:cNvSpPr>
            <a:spLocks noGrp="1"/>
          </p:cNvSpPr>
          <p:nvPr>
            <p:ph type="body" sz="quarter" idx="10"/>
          </p:nvPr>
        </p:nvSpPr>
        <p:spPr>
          <a:xfrm>
            <a:off x="360000" y="1188000"/>
            <a:ext cx="8424000" cy="356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Rectangle 6"/>
          <p:cNvSpPr>
            <a:spLocks noGrp="1" noChangeArrowheads="1"/>
          </p:cNvSpPr>
          <p:nvPr>
            <p:ph type="sldNum" sz="quarter" idx="4"/>
          </p:nvPr>
        </p:nvSpPr>
        <p:spPr bwMode="auto">
          <a:xfrm>
            <a:off x="360000" y="5022000"/>
            <a:ext cx="270000" cy="1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841381" eaLnBrk="1" hangingPunct="1">
              <a:spcBef>
                <a:spcPct val="0"/>
              </a:spcBef>
              <a:defRPr sz="700" b="1">
                <a:solidFill>
                  <a:srgbClr val="000000"/>
                </a:solidFill>
                <a:latin typeface="Arial" panose="020B0604020202020204" pitchFamily="34" charset="0"/>
              </a:defRPr>
            </a:lvl1pPr>
          </a:lstStyle>
          <a:p>
            <a:fld id="{99CC5461-F7F8-834A-A33C-7913089D93E6}" type="slidenum">
              <a:rPr lang="en-GB" smtClean="0"/>
              <a:pPr/>
              <a:t>‹#›</a:t>
            </a:fld>
            <a:endParaRPr lang="en-GB" dirty="0"/>
          </a:p>
        </p:txBody>
      </p:sp>
      <p:sp>
        <p:nvSpPr>
          <p:cNvPr id="12" name="Fußzeilenplatzhalter 49"/>
          <p:cNvSpPr>
            <a:spLocks noGrp="1"/>
          </p:cNvSpPr>
          <p:nvPr>
            <p:ph type="ftr" sz="quarter" idx="3"/>
          </p:nvPr>
        </p:nvSpPr>
        <p:spPr>
          <a:xfrm>
            <a:off x="720001" y="5022000"/>
            <a:ext cx="5040000" cy="108000"/>
          </a:xfrm>
          <a:prstGeom prst="rect">
            <a:avLst/>
          </a:prstGeom>
        </p:spPr>
        <p:txBody>
          <a:bodyPr vert="horz" lIns="0" tIns="0" rIns="0" bIns="0" rtlCol="0" anchor="ctr"/>
          <a:lstStyle>
            <a:lvl1pPr algn="l" defTabSz="841381" rtl="0" eaLnBrk="1" fontAlgn="base" hangingPunct="1">
              <a:spcBef>
                <a:spcPct val="0"/>
              </a:spcBef>
              <a:spcAft>
                <a:spcPct val="0"/>
              </a:spcAft>
              <a:defRPr lang="de-DE" sz="700" kern="1200" dirty="0">
                <a:solidFill>
                  <a:srgbClr val="000000"/>
                </a:solidFill>
                <a:latin typeface="Verdana" charset="0"/>
                <a:ea typeface="Arial"/>
                <a:cs typeface="+mn-cs"/>
              </a:defRPr>
            </a:lvl1pPr>
          </a:lstStyle>
          <a:p>
            <a:r>
              <a:rPr lang="en-GB" smtClean="0">
                <a:latin typeface="Arial" panose="020B0604020202020204" pitchFamily="34" charset="0"/>
              </a:rPr>
              <a:t>ACS-procedure | Jochen Pawlack | 16.11.2017</a:t>
            </a:r>
            <a:endParaRPr lang="en-GB">
              <a:latin typeface="Arial" panose="020B0604020202020204" pitchFamily="34" charset="0"/>
            </a:endParaRPr>
          </a:p>
        </p:txBody>
      </p:sp>
    </p:spTree>
    <p:extLst>
      <p:ext uri="{BB962C8B-B14F-4D97-AF65-F5344CB8AC3E}">
        <p14:creationId xmlns:p14="http://schemas.microsoft.com/office/powerpoint/2010/main" val="8672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66" name="Rectangle 2"/>
          <p:cNvSpPr>
            <a:spLocks noGrp="1" noChangeArrowheads="1"/>
          </p:cNvSpPr>
          <p:nvPr>
            <p:ph type="title"/>
          </p:nvPr>
        </p:nvSpPr>
        <p:spPr bwMode="gray">
          <a:xfrm>
            <a:off x="360000" y="457200"/>
            <a:ext cx="6842812"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endParaRPr lang="en-GB" noProof="0" dirty="0"/>
          </a:p>
        </p:txBody>
      </p:sp>
      <p:sp>
        <p:nvSpPr>
          <p:cNvPr id="58" name="Freihandform 57"/>
          <p:cNvSpPr/>
          <p:nvPr/>
        </p:nvSpPr>
        <p:spPr>
          <a:xfrm>
            <a:off x="6090674" y="4963075"/>
            <a:ext cx="3059452" cy="183600"/>
          </a:xfrm>
          <a:custGeom>
            <a:avLst/>
            <a:gdLst>
              <a:gd name="connsiteX0" fmla="*/ 2624404 w 2627652"/>
              <a:gd name="connsiteY0" fmla="*/ 0 h 185143"/>
              <a:gd name="connsiteX1" fmla="*/ 123425 w 2627652"/>
              <a:gd name="connsiteY1" fmla="*/ 3248 h 185143"/>
              <a:gd name="connsiteX2" fmla="*/ 0 w 2627652"/>
              <a:gd name="connsiteY2" fmla="*/ 185143 h 185143"/>
              <a:gd name="connsiteX3" fmla="*/ 2627652 w 2627652"/>
              <a:gd name="connsiteY3" fmla="*/ 181895 h 185143"/>
              <a:gd name="connsiteX4" fmla="*/ 2624404 w 2627652"/>
              <a:gd name="connsiteY4" fmla="*/ 0 h 185143"/>
              <a:gd name="connsiteX0" fmla="*/ 2529154 w 2627652"/>
              <a:gd name="connsiteY0" fmla="*/ 3102 h 181895"/>
              <a:gd name="connsiteX1" fmla="*/ 123425 w 2627652"/>
              <a:gd name="connsiteY1" fmla="*/ 0 h 181895"/>
              <a:gd name="connsiteX2" fmla="*/ 0 w 2627652"/>
              <a:gd name="connsiteY2" fmla="*/ 181895 h 181895"/>
              <a:gd name="connsiteX3" fmla="*/ 2627652 w 2627652"/>
              <a:gd name="connsiteY3" fmla="*/ 178647 h 181895"/>
              <a:gd name="connsiteX4" fmla="*/ 2529154 w 2627652"/>
              <a:gd name="connsiteY4" fmla="*/ 3102 h 181895"/>
              <a:gd name="connsiteX0" fmla="*/ 2630754 w 2630901"/>
              <a:gd name="connsiteY0" fmla="*/ 6277 h 181895"/>
              <a:gd name="connsiteX1" fmla="*/ 123425 w 2630901"/>
              <a:gd name="connsiteY1" fmla="*/ 0 h 181895"/>
              <a:gd name="connsiteX2" fmla="*/ 0 w 2630901"/>
              <a:gd name="connsiteY2" fmla="*/ 181895 h 181895"/>
              <a:gd name="connsiteX3" fmla="*/ 2627652 w 2630901"/>
              <a:gd name="connsiteY3" fmla="*/ 178647 h 181895"/>
              <a:gd name="connsiteX4" fmla="*/ 2630754 w 2630901"/>
              <a:gd name="connsiteY4" fmla="*/ 6277 h 181895"/>
              <a:gd name="connsiteX0" fmla="*/ 2630754 w 2630901"/>
              <a:gd name="connsiteY0" fmla="*/ 0 h 181968"/>
              <a:gd name="connsiteX1" fmla="*/ 123425 w 2630901"/>
              <a:gd name="connsiteY1" fmla="*/ 73 h 181968"/>
              <a:gd name="connsiteX2" fmla="*/ 0 w 2630901"/>
              <a:gd name="connsiteY2" fmla="*/ 181968 h 181968"/>
              <a:gd name="connsiteX3" fmla="*/ 2627652 w 2630901"/>
              <a:gd name="connsiteY3" fmla="*/ 178720 h 181968"/>
              <a:gd name="connsiteX4" fmla="*/ 2630754 w 2630901"/>
              <a:gd name="connsiteY4" fmla="*/ 0 h 181968"/>
              <a:gd name="connsiteX0" fmla="*/ 2630754 w 2634002"/>
              <a:gd name="connsiteY0" fmla="*/ 0 h 181968"/>
              <a:gd name="connsiteX1" fmla="*/ 123425 w 2634002"/>
              <a:gd name="connsiteY1" fmla="*/ 73 h 181968"/>
              <a:gd name="connsiteX2" fmla="*/ 0 w 2634002"/>
              <a:gd name="connsiteY2" fmla="*/ 181968 h 181968"/>
              <a:gd name="connsiteX3" fmla="*/ 2634002 w 2634002"/>
              <a:gd name="connsiteY3" fmla="*/ 178720 h 181968"/>
              <a:gd name="connsiteX4" fmla="*/ 2630754 w 2634002"/>
              <a:gd name="connsiteY4" fmla="*/ 0 h 181968"/>
              <a:gd name="connsiteX0" fmla="*/ 2630754 w 2630759"/>
              <a:gd name="connsiteY0" fmla="*/ 0 h 181968"/>
              <a:gd name="connsiteX1" fmla="*/ 123425 w 2630759"/>
              <a:gd name="connsiteY1" fmla="*/ 73 h 181968"/>
              <a:gd name="connsiteX2" fmla="*/ 0 w 2630759"/>
              <a:gd name="connsiteY2" fmla="*/ 181968 h 181968"/>
              <a:gd name="connsiteX3" fmla="*/ 2468902 w 2630759"/>
              <a:gd name="connsiteY3" fmla="*/ 118395 h 181968"/>
              <a:gd name="connsiteX4" fmla="*/ 2630754 w 2630759"/>
              <a:gd name="connsiteY4" fmla="*/ 0 h 181968"/>
              <a:gd name="connsiteX0" fmla="*/ 2630754 w 2631075"/>
              <a:gd name="connsiteY0" fmla="*/ 0 h 181968"/>
              <a:gd name="connsiteX1" fmla="*/ 123425 w 2631075"/>
              <a:gd name="connsiteY1" fmla="*/ 73 h 181968"/>
              <a:gd name="connsiteX2" fmla="*/ 0 w 2631075"/>
              <a:gd name="connsiteY2" fmla="*/ 181968 h 181968"/>
              <a:gd name="connsiteX3" fmla="*/ 2630827 w 2631075"/>
              <a:gd name="connsiteY3" fmla="*/ 181895 h 181968"/>
              <a:gd name="connsiteX4" fmla="*/ 2630754 w 2631075"/>
              <a:gd name="connsiteY4" fmla="*/ 0 h 181968"/>
              <a:gd name="connsiteX0" fmla="*/ 3046679 w 3046681"/>
              <a:gd name="connsiteY0" fmla="*/ 0 h 181968"/>
              <a:gd name="connsiteX1" fmla="*/ 123425 w 3046681"/>
              <a:gd name="connsiteY1" fmla="*/ 73 h 181968"/>
              <a:gd name="connsiteX2" fmla="*/ 0 w 3046681"/>
              <a:gd name="connsiteY2" fmla="*/ 181968 h 181968"/>
              <a:gd name="connsiteX3" fmla="*/ 2630827 w 3046681"/>
              <a:gd name="connsiteY3" fmla="*/ 181895 h 181968"/>
              <a:gd name="connsiteX4" fmla="*/ 3046679 w 3046681"/>
              <a:gd name="connsiteY4" fmla="*/ 0 h 181968"/>
              <a:gd name="connsiteX0" fmla="*/ 3046679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3046679 w 3049927"/>
              <a:gd name="connsiteY4" fmla="*/ 0 h 181968"/>
              <a:gd name="connsiteX0" fmla="*/ 3056204 w 3056300"/>
              <a:gd name="connsiteY0" fmla="*/ 0 h 181968"/>
              <a:gd name="connsiteX1" fmla="*/ 123425 w 3056300"/>
              <a:gd name="connsiteY1" fmla="*/ 73 h 181968"/>
              <a:gd name="connsiteX2" fmla="*/ 0 w 3056300"/>
              <a:gd name="connsiteY2" fmla="*/ 181968 h 181968"/>
              <a:gd name="connsiteX3" fmla="*/ 3049927 w 3056300"/>
              <a:gd name="connsiteY3" fmla="*/ 181895 h 181968"/>
              <a:gd name="connsiteX4" fmla="*/ 3056204 w 3056300"/>
              <a:gd name="connsiteY4" fmla="*/ 0 h 181968"/>
              <a:gd name="connsiteX0" fmla="*/ 2980004 w 3049927"/>
              <a:gd name="connsiteY0" fmla="*/ 0 h 181968"/>
              <a:gd name="connsiteX1" fmla="*/ 123425 w 3049927"/>
              <a:gd name="connsiteY1" fmla="*/ 73 h 181968"/>
              <a:gd name="connsiteX2" fmla="*/ 0 w 3049927"/>
              <a:gd name="connsiteY2" fmla="*/ 181968 h 181968"/>
              <a:gd name="connsiteX3" fmla="*/ 3049927 w 3049927"/>
              <a:gd name="connsiteY3" fmla="*/ 181895 h 181968"/>
              <a:gd name="connsiteX4" fmla="*/ 2980004 w 3049927"/>
              <a:gd name="connsiteY4" fmla="*/ 0 h 181968"/>
              <a:gd name="connsiteX0" fmla="*/ 2980004 w 2980039"/>
              <a:gd name="connsiteY0" fmla="*/ 0 h 181968"/>
              <a:gd name="connsiteX1" fmla="*/ 123425 w 2980039"/>
              <a:gd name="connsiteY1" fmla="*/ 73 h 181968"/>
              <a:gd name="connsiteX2" fmla="*/ 0 w 2980039"/>
              <a:gd name="connsiteY2" fmla="*/ 181968 h 181968"/>
              <a:gd name="connsiteX3" fmla="*/ 2957852 w 2980039"/>
              <a:gd name="connsiteY3" fmla="*/ 175545 h 181968"/>
              <a:gd name="connsiteX4" fmla="*/ 2980004 w 2980039"/>
              <a:gd name="connsiteY4" fmla="*/ 0 h 181968"/>
              <a:gd name="connsiteX0" fmla="*/ 29800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29800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7554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08870 h 181968"/>
              <a:gd name="connsiteX4" fmla="*/ 3056204 w 3059452"/>
              <a:gd name="connsiteY4" fmla="*/ 0 h 181968"/>
              <a:gd name="connsiteX0" fmla="*/ 3056204 w 3056525"/>
              <a:gd name="connsiteY0" fmla="*/ 0 h 185070"/>
              <a:gd name="connsiteX1" fmla="*/ 123425 w 3056525"/>
              <a:gd name="connsiteY1" fmla="*/ 73 h 185070"/>
              <a:gd name="connsiteX2" fmla="*/ 0 w 3056525"/>
              <a:gd name="connsiteY2" fmla="*/ 181968 h 185070"/>
              <a:gd name="connsiteX3" fmla="*/ 3056277 w 3056525"/>
              <a:gd name="connsiteY3" fmla="*/ 185070 h 185070"/>
              <a:gd name="connsiteX4" fmla="*/ 3056204 w 3056525"/>
              <a:gd name="connsiteY4" fmla="*/ 0 h 185070"/>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18395 h 181968"/>
              <a:gd name="connsiteX4" fmla="*/ 3056204 w 3059452"/>
              <a:gd name="connsiteY4" fmla="*/ 0 h 181968"/>
              <a:gd name="connsiteX0" fmla="*/ 3056204 w 3059452"/>
              <a:gd name="connsiteY0" fmla="*/ 0 h 181968"/>
              <a:gd name="connsiteX1" fmla="*/ 123425 w 3059452"/>
              <a:gd name="connsiteY1" fmla="*/ 73 h 181968"/>
              <a:gd name="connsiteX2" fmla="*/ 0 w 3059452"/>
              <a:gd name="connsiteY2" fmla="*/ 181968 h 181968"/>
              <a:gd name="connsiteX3" fmla="*/ 3059452 w 3059452"/>
              <a:gd name="connsiteY3" fmla="*/ 181895 h 181968"/>
              <a:gd name="connsiteX4" fmla="*/ 3056204 w 3059452"/>
              <a:gd name="connsiteY4" fmla="*/ 0 h 181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9452" h="181968">
                <a:moveTo>
                  <a:pt x="3056204" y="0"/>
                </a:moveTo>
                <a:lnTo>
                  <a:pt x="123425" y="73"/>
                </a:lnTo>
                <a:lnTo>
                  <a:pt x="0" y="181968"/>
                </a:lnTo>
                <a:lnTo>
                  <a:pt x="3059452" y="181895"/>
                </a:lnTo>
                <a:cubicBezTo>
                  <a:pt x="3058369" y="121263"/>
                  <a:pt x="3057287" y="60632"/>
                  <a:pt x="3056204" y="0"/>
                </a:cubicBezTo>
                <a:close/>
              </a:path>
            </a:pathLst>
          </a:custGeom>
          <a:solidFill>
            <a:schemeClr val="tx2"/>
          </a:solidFill>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noProof="0" dirty="0" smtClean="0">
              <a:ln>
                <a:noFill/>
              </a:ln>
              <a:solidFill>
                <a:schemeClr val="tx1"/>
              </a:solidFill>
              <a:effectLst/>
              <a:latin typeface="Arial"/>
            </a:endParaRPr>
          </a:p>
        </p:txBody>
      </p:sp>
      <p:grpSp>
        <p:nvGrpSpPr>
          <p:cNvPr id="72" name="Gruppierung 71"/>
          <p:cNvGrpSpPr/>
          <p:nvPr/>
        </p:nvGrpSpPr>
        <p:grpSpPr>
          <a:xfrm>
            <a:off x="7698361" y="324912"/>
            <a:ext cx="1083922" cy="324695"/>
            <a:chOff x="7704000" y="453600"/>
            <a:chExt cx="1083922" cy="324695"/>
          </a:xfrm>
        </p:grpSpPr>
        <p:sp>
          <p:nvSpPr>
            <p:cNvPr id="73" name="Freeform 3"/>
            <p:cNvSpPr>
              <a:spLocks noChangeArrowheads="1"/>
            </p:cNvSpPr>
            <p:nvPr/>
          </p:nvSpPr>
          <p:spPr bwMode="auto">
            <a:xfrm>
              <a:off x="7969440" y="627991"/>
              <a:ext cx="250506" cy="150304"/>
            </a:xfrm>
            <a:custGeom>
              <a:avLst/>
              <a:gdLst>
                <a:gd name="T0" fmla="*/ 0 w 164"/>
                <a:gd name="T1" fmla="*/ 0 h 94"/>
                <a:gd name="T2" fmla="*/ 166689 w 164"/>
                <a:gd name="T3" fmla="*/ 0 h 94"/>
                <a:gd name="T4" fmla="*/ 166689 w 164"/>
                <a:gd name="T5" fmla="*/ 28160 h 94"/>
                <a:gd name="T6" fmla="*/ 105734 w 164"/>
                <a:gd name="T7" fmla="*/ 28160 h 94"/>
                <a:gd name="T8" fmla="*/ 105734 w 164"/>
                <a:gd name="T9" fmla="*/ 125756 h 94"/>
                <a:gd name="T10" fmla="*/ 60853 w 164"/>
                <a:gd name="T11" fmla="*/ 125756 h 94"/>
                <a:gd name="T12" fmla="*/ 60853 w 164"/>
                <a:gd name="T13" fmla="*/ 28160 h 94"/>
                <a:gd name="T14" fmla="*/ 0 w 164"/>
                <a:gd name="T15" fmla="*/ 28160 h 94"/>
                <a:gd name="T16" fmla="*/ 0 w 164"/>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94"/>
                <a:gd name="T29" fmla="*/ 164 w 164"/>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94">
                  <a:moveTo>
                    <a:pt x="0" y="0"/>
                  </a:moveTo>
                  <a:lnTo>
                    <a:pt x="164" y="0"/>
                  </a:lnTo>
                  <a:lnTo>
                    <a:pt x="164" y="21"/>
                  </a:lnTo>
                  <a:lnTo>
                    <a:pt x="104" y="21"/>
                  </a:lnTo>
                  <a:lnTo>
                    <a:pt x="104" y="94"/>
                  </a:lnTo>
                  <a:lnTo>
                    <a:pt x="60" y="94"/>
                  </a:lnTo>
                  <a:lnTo>
                    <a:pt x="60" y="21"/>
                  </a:lnTo>
                  <a:lnTo>
                    <a:pt x="0" y="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74" name="Freeform 4"/>
            <p:cNvSpPr>
              <a:spLocks noChangeArrowheads="1"/>
            </p:cNvSpPr>
            <p:nvPr/>
          </p:nvSpPr>
          <p:spPr bwMode="auto">
            <a:xfrm>
              <a:off x="8380367" y="627991"/>
              <a:ext cx="194624" cy="150304"/>
            </a:xfrm>
            <a:custGeom>
              <a:avLst/>
              <a:gdLst>
                <a:gd name="T0" fmla="*/ 0 w 128"/>
                <a:gd name="T1" fmla="*/ 0 h 94"/>
                <a:gd name="T2" fmla="*/ 43585 w 128"/>
                <a:gd name="T3" fmla="*/ 0 h 94"/>
                <a:gd name="T4" fmla="*/ 43585 w 128"/>
                <a:gd name="T5" fmla="*/ 92256 h 94"/>
                <a:gd name="T6" fmla="*/ 44459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7831 w 128"/>
                <a:gd name="T17" fmla="*/ 125756 h 94"/>
                <a:gd name="T18" fmla="*/ 4056 w 128"/>
                <a:gd name="T19" fmla="*/ 122825 h 94"/>
                <a:gd name="T20" fmla="*/ 2768 w 128"/>
                <a:gd name="T21" fmla="*/ 121614 h 94"/>
                <a:gd name="T22" fmla="*/ 1884 w 128"/>
                <a:gd name="T23" fmla="*/ 121614 h 94"/>
                <a:gd name="T24" fmla="*/ 877 w 128"/>
                <a:gd name="T25" fmla="*/ 118806 h 94"/>
                <a:gd name="T26" fmla="*/ 0 w 128"/>
                <a:gd name="T27" fmla="*/ 117594 h 94"/>
                <a:gd name="T28" fmla="*/ 0 w 128"/>
                <a:gd name="T29" fmla="*/ 112403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4" y="0"/>
                  </a:lnTo>
                  <a:lnTo>
                    <a:pt x="44" y="69"/>
                  </a:lnTo>
                  <a:lnTo>
                    <a:pt x="45" y="71"/>
                  </a:lnTo>
                  <a:lnTo>
                    <a:pt x="46" y="73"/>
                  </a:lnTo>
                  <a:lnTo>
                    <a:pt x="47" y="73"/>
                  </a:lnTo>
                  <a:lnTo>
                    <a:pt x="128" y="73"/>
                  </a:lnTo>
                  <a:lnTo>
                    <a:pt x="128" y="94"/>
                  </a:lnTo>
                  <a:lnTo>
                    <a:pt x="8" y="94"/>
                  </a:lnTo>
                  <a:lnTo>
                    <a:pt x="4" y="92"/>
                  </a:lnTo>
                  <a:lnTo>
                    <a:pt x="3" y="91"/>
                  </a:lnTo>
                  <a:lnTo>
                    <a:pt x="2" y="91"/>
                  </a:lnTo>
                  <a:lnTo>
                    <a:pt x="1" y="89"/>
                  </a:lnTo>
                  <a:lnTo>
                    <a:pt x="0" y="88"/>
                  </a:lnTo>
                  <a:lnTo>
                    <a:pt x="0" y="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75" name="Rectangle 5"/>
            <p:cNvSpPr>
              <a:spLocks noChangeArrowheads="1"/>
            </p:cNvSpPr>
            <p:nvPr/>
          </p:nvSpPr>
          <p:spPr bwMode="auto">
            <a:xfrm>
              <a:off x="8250297" y="627991"/>
              <a:ext cx="65999" cy="150304"/>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ct val="0"/>
                </a:spcBef>
                <a:buClr>
                  <a:srgbClr val="000000"/>
                </a:buClr>
                <a:buSzPct val="100000"/>
                <a:buFont typeface="Times New Roman" charset="0"/>
                <a:buNone/>
              </a:pPr>
              <a:endParaRPr lang="en-GB" noProof="0" dirty="0">
                <a:solidFill>
                  <a:schemeClr val="bg1"/>
                </a:solidFill>
                <a:ea typeface="ＭＳ Ｐゴシック" charset="0"/>
                <a:cs typeface="ＭＳ Ｐゴシック" charset="0"/>
              </a:endParaRPr>
            </a:p>
          </p:txBody>
        </p:sp>
        <p:sp>
          <p:nvSpPr>
            <p:cNvPr id="76" name="Freeform 6"/>
            <p:cNvSpPr>
              <a:spLocks noChangeArrowheads="1"/>
            </p:cNvSpPr>
            <p:nvPr/>
          </p:nvSpPr>
          <p:spPr bwMode="auto">
            <a:xfrm>
              <a:off x="7704000" y="627991"/>
              <a:ext cx="236536" cy="150304"/>
            </a:xfrm>
            <a:custGeom>
              <a:avLst/>
              <a:gdLst>
                <a:gd name="T0" fmla="*/ 0 w 156"/>
                <a:gd name="T1" fmla="*/ 10930 h 94"/>
                <a:gd name="T2" fmla="*/ 872 w 156"/>
                <a:gd name="T3" fmla="*/ 6798 h 94"/>
                <a:gd name="T4" fmla="*/ 872 w 156"/>
                <a:gd name="T5" fmla="*/ 4019 h 94"/>
                <a:gd name="T6" fmla="*/ 1873 w 156"/>
                <a:gd name="T7" fmla="*/ 2775 h 94"/>
                <a:gd name="T8" fmla="*/ 2745 w 156"/>
                <a:gd name="T9" fmla="*/ 1211 h 94"/>
                <a:gd name="T10" fmla="*/ 4894 w 156"/>
                <a:gd name="T11" fmla="*/ 1211 h 94"/>
                <a:gd name="T12" fmla="*/ 7768 w 156"/>
                <a:gd name="T13" fmla="*/ 0 h 94"/>
                <a:gd name="T14" fmla="*/ 148883 w 156"/>
                <a:gd name="T15" fmla="*/ 0 h 94"/>
                <a:gd name="T16" fmla="*/ 148883 w 156"/>
                <a:gd name="T17" fmla="*/ 28160 h 94"/>
                <a:gd name="T18" fmla="*/ 45739 w 156"/>
                <a:gd name="T19" fmla="*/ 28160 h 94"/>
                <a:gd name="T20" fmla="*/ 43866 w 156"/>
                <a:gd name="T21" fmla="*/ 29361 h 94"/>
                <a:gd name="T22" fmla="*/ 43866 w 156"/>
                <a:gd name="T23" fmla="*/ 30573 h 94"/>
                <a:gd name="T24" fmla="*/ 43866 w 156"/>
                <a:gd name="T25" fmla="*/ 46734 h 94"/>
                <a:gd name="T26" fmla="*/ 43866 w 156"/>
                <a:gd name="T27" fmla="*/ 47935 h 94"/>
                <a:gd name="T28" fmla="*/ 44747 w 156"/>
                <a:gd name="T29" fmla="*/ 49508 h 94"/>
                <a:gd name="T30" fmla="*/ 45739 w 156"/>
                <a:gd name="T31" fmla="*/ 49508 h 94"/>
                <a:gd name="T32" fmla="*/ 142988 w 156"/>
                <a:gd name="T33" fmla="*/ 49508 h 94"/>
                <a:gd name="T34" fmla="*/ 146702 w 156"/>
                <a:gd name="T35" fmla="*/ 50720 h 94"/>
                <a:gd name="T36" fmla="*/ 147605 w 156"/>
                <a:gd name="T37" fmla="*/ 50720 h 94"/>
                <a:gd name="T38" fmla="*/ 148883 w 156"/>
                <a:gd name="T39" fmla="*/ 51965 h 94"/>
                <a:gd name="T40" fmla="*/ 149853 w 156"/>
                <a:gd name="T41" fmla="*/ 53531 h 94"/>
                <a:gd name="T42" fmla="*/ 150724 w 156"/>
                <a:gd name="T43" fmla="*/ 55944 h 94"/>
                <a:gd name="T44" fmla="*/ 151628 w 156"/>
                <a:gd name="T45" fmla="*/ 60073 h 94"/>
                <a:gd name="T46" fmla="*/ 151628 w 156"/>
                <a:gd name="T47" fmla="*/ 113614 h 94"/>
                <a:gd name="T48" fmla="*/ 150724 w 156"/>
                <a:gd name="T49" fmla="*/ 117594 h 94"/>
                <a:gd name="T50" fmla="*/ 149853 w 156"/>
                <a:gd name="T51" fmla="*/ 118806 h 94"/>
                <a:gd name="T52" fmla="*/ 148883 w 156"/>
                <a:gd name="T53" fmla="*/ 121614 h 94"/>
                <a:gd name="T54" fmla="*/ 147605 w 156"/>
                <a:gd name="T55" fmla="*/ 122825 h 94"/>
                <a:gd name="T56" fmla="*/ 146702 w 156"/>
                <a:gd name="T57" fmla="*/ 122825 h 94"/>
                <a:gd name="T58" fmla="*/ 142988 w 156"/>
                <a:gd name="T59" fmla="*/ 125756 h 94"/>
                <a:gd name="T60" fmla="*/ 0 w 156"/>
                <a:gd name="T61" fmla="*/ 125756 h 94"/>
                <a:gd name="T62" fmla="*/ 0 w 156"/>
                <a:gd name="T63" fmla="*/ 97454 h 94"/>
                <a:gd name="T64" fmla="*/ 105017 w 156"/>
                <a:gd name="T65" fmla="*/ 97454 h 94"/>
                <a:gd name="T66" fmla="*/ 106881 w 156"/>
                <a:gd name="T67" fmla="*/ 95031 h 94"/>
                <a:gd name="T68" fmla="*/ 107762 w 156"/>
                <a:gd name="T69" fmla="*/ 95031 h 94"/>
                <a:gd name="T70" fmla="*/ 107762 w 156"/>
                <a:gd name="T71" fmla="*/ 92256 h 94"/>
                <a:gd name="T72" fmla="*/ 107762 w 156"/>
                <a:gd name="T73" fmla="*/ 79022 h 94"/>
                <a:gd name="T74" fmla="*/ 106881 w 156"/>
                <a:gd name="T75" fmla="*/ 76091 h 94"/>
                <a:gd name="T76" fmla="*/ 105017 w 156"/>
                <a:gd name="T77" fmla="*/ 76091 h 94"/>
                <a:gd name="T78" fmla="*/ 7768 w 156"/>
                <a:gd name="T79" fmla="*/ 76091 h 94"/>
                <a:gd name="T80" fmla="*/ 4894 w 156"/>
                <a:gd name="T81" fmla="*/ 74893 h 94"/>
                <a:gd name="T82" fmla="*/ 2745 w 156"/>
                <a:gd name="T83" fmla="*/ 74893 h 94"/>
                <a:gd name="T84" fmla="*/ 1873 w 156"/>
                <a:gd name="T85" fmla="*/ 73678 h 94"/>
                <a:gd name="T86" fmla="*/ 872 w 156"/>
                <a:gd name="T87" fmla="*/ 72105 h 94"/>
                <a:gd name="T88" fmla="*/ 872 w 156"/>
                <a:gd name="T89" fmla="*/ 69659 h 94"/>
                <a:gd name="T90" fmla="*/ 0 w 156"/>
                <a:gd name="T91" fmla="*/ 64096 h 94"/>
                <a:gd name="T92" fmla="*/ 0 w 156"/>
                <a:gd name="T93" fmla="*/ 10930 h 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6"/>
                <a:gd name="T142" fmla="*/ 0 h 94"/>
                <a:gd name="T143" fmla="*/ 156 w 156"/>
                <a:gd name="T144" fmla="*/ 94 h 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6" h="94">
                  <a:moveTo>
                    <a:pt x="0" y="8"/>
                  </a:moveTo>
                  <a:lnTo>
                    <a:pt x="1" y="5"/>
                  </a:lnTo>
                  <a:lnTo>
                    <a:pt x="1" y="3"/>
                  </a:lnTo>
                  <a:lnTo>
                    <a:pt x="2" y="2"/>
                  </a:lnTo>
                  <a:lnTo>
                    <a:pt x="3" y="1"/>
                  </a:lnTo>
                  <a:lnTo>
                    <a:pt x="5" y="1"/>
                  </a:lnTo>
                  <a:lnTo>
                    <a:pt x="8" y="0"/>
                  </a:lnTo>
                  <a:lnTo>
                    <a:pt x="153" y="0"/>
                  </a:lnTo>
                  <a:lnTo>
                    <a:pt x="153" y="21"/>
                  </a:lnTo>
                  <a:lnTo>
                    <a:pt x="47" y="21"/>
                  </a:lnTo>
                  <a:lnTo>
                    <a:pt x="45" y="22"/>
                  </a:lnTo>
                  <a:lnTo>
                    <a:pt x="45" y="23"/>
                  </a:lnTo>
                  <a:lnTo>
                    <a:pt x="45" y="35"/>
                  </a:lnTo>
                  <a:lnTo>
                    <a:pt x="45" y="36"/>
                  </a:lnTo>
                  <a:lnTo>
                    <a:pt x="46" y="37"/>
                  </a:lnTo>
                  <a:lnTo>
                    <a:pt x="47" y="37"/>
                  </a:lnTo>
                  <a:lnTo>
                    <a:pt x="147" y="37"/>
                  </a:lnTo>
                  <a:lnTo>
                    <a:pt x="151" y="38"/>
                  </a:lnTo>
                  <a:lnTo>
                    <a:pt x="152" y="38"/>
                  </a:lnTo>
                  <a:lnTo>
                    <a:pt x="153" y="39"/>
                  </a:lnTo>
                  <a:lnTo>
                    <a:pt x="154" y="40"/>
                  </a:lnTo>
                  <a:lnTo>
                    <a:pt x="155" y="42"/>
                  </a:lnTo>
                  <a:lnTo>
                    <a:pt x="156" y="45"/>
                  </a:lnTo>
                  <a:lnTo>
                    <a:pt x="156" y="85"/>
                  </a:lnTo>
                  <a:lnTo>
                    <a:pt x="155" y="88"/>
                  </a:lnTo>
                  <a:lnTo>
                    <a:pt x="154" y="89"/>
                  </a:lnTo>
                  <a:lnTo>
                    <a:pt x="153" y="91"/>
                  </a:lnTo>
                  <a:lnTo>
                    <a:pt x="152" y="92"/>
                  </a:lnTo>
                  <a:lnTo>
                    <a:pt x="151" y="92"/>
                  </a:lnTo>
                  <a:lnTo>
                    <a:pt x="147" y="94"/>
                  </a:lnTo>
                  <a:lnTo>
                    <a:pt x="0" y="94"/>
                  </a:lnTo>
                  <a:lnTo>
                    <a:pt x="0" y="73"/>
                  </a:lnTo>
                  <a:lnTo>
                    <a:pt x="108" y="73"/>
                  </a:lnTo>
                  <a:lnTo>
                    <a:pt x="110" y="71"/>
                  </a:lnTo>
                  <a:lnTo>
                    <a:pt x="111" y="71"/>
                  </a:lnTo>
                  <a:lnTo>
                    <a:pt x="111" y="69"/>
                  </a:lnTo>
                  <a:lnTo>
                    <a:pt x="111" y="59"/>
                  </a:lnTo>
                  <a:lnTo>
                    <a:pt x="110" y="57"/>
                  </a:lnTo>
                  <a:lnTo>
                    <a:pt x="108" y="57"/>
                  </a:lnTo>
                  <a:lnTo>
                    <a:pt x="8" y="57"/>
                  </a:lnTo>
                  <a:lnTo>
                    <a:pt x="5" y="56"/>
                  </a:lnTo>
                  <a:lnTo>
                    <a:pt x="3" y="56"/>
                  </a:lnTo>
                  <a:lnTo>
                    <a:pt x="2" y="55"/>
                  </a:lnTo>
                  <a:lnTo>
                    <a:pt x="1" y="54"/>
                  </a:lnTo>
                  <a:lnTo>
                    <a:pt x="1" y="52"/>
                  </a:lnTo>
                  <a:lnTo>
                    <a:pt x="0" y="4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77" name="Freeform 7"/>
            <p:cNvSpPr>
              <a:spLocks noChangeArrowheads="1"/>
            </p:cNvSpPr>
            <p:nvPr/>
          </p:nvSpPr>
          <p:spPr bwMode="auto">
            <a:xfrm>
              <a:off x="8593298" y="627991"/>
              <a:ext cx="194624" cy="150304"/>
            </a:xfrm>
            <a:custGeom>
              <a:avLst/>
              <a:gdLst>
                <a:gd name="T0" fmla="*/ 0 w 128"/>
                <a:gd name="T1" fmla="*/ 0 h 94"/>
                <a:gd name="T2" fmla="*/ 44459 w 128"/>
                <a:gd name="T3" fmla="*/ 0 h 94"/>
                <a:gd name="T4" fmla="*/ 44459 w 128"/>
                <a:gd name="T5" fmla="*/ 92256 h 94"/>
                <a:gd name="T6" fmla="*/ 45466 w 128"/>
                <a:gd name="T7" fmla="*/ 95031 h 94"/>
                <a:gd name="T8" fmla="*/ 45466 w 128"/>
                <a:gd name="T9" fmla="*/ 97454 h 94"/>
                <a:gd name="T10" fmla="*/ 46343 w 128"/>
                <a:gd name="T11" fmla="*/ 97454 h 94"/>
                <a:gd name="T12" fmla="*/ 126528 w 128"/>
                <a:gd name="T13" fmla="*/ 97454 h 94"/>
                <a:gd name="T14" fmla="*/ 126528 w 128"/>
                <a:gd name="T15" fmla="*/ 125756 h 94"/>
                <a:gd name="T16" fmla="*/ 8737 w 128"/>
                <a:gd name="T17" fmla="*/ 125756 h 94"/>
                <a:gd name="T18" fmla="*/ 5059 w 128"/>
                <a:gd name="T19" fmla="*/ 122825 h 94"/>
                <a:gd name="T20" fmla="*/ 4056 w 128"/>
                <a:gd name="T21" fmla="*/ 122825 h 94"/>
                <a:gd name="T22" fmla="*/ 2768 w 128"/>
                <a:gd name="T23" fmla="*/ 121614 h 94"/>
                <a:gd name="T24" fmla="*/ 1884 w 128"/>
                <a:gd name="T25" fmla="*/ 118806 h 94"/>
                <a:gd name="T26" fmla="*/ 877 w 128"/>
                <a:gd name="T27" fmla="*/ 117594 h 94"/>
                <a:gd name="T28" fmla="*/ 0 w 128"/>
                <a:gd name="T29" fmla="*/ 113614 h 94"/>
                <a:gd name="T30" fmla="*/ 0 w 128"/>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94"/>
                <a:gd name="T50" fmla="*/ 128 w 128"/>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94">
                  <a:moveTo>
                    <a:pt x="0" y="0"/>
                  </a:moveTo>
                  <a:lnTo>
                    <a:pt x="45" y="0"/>
                  </a:lnTo>
                  <a:lnTo>
                    <a:pt x="45" y="69"/>
                  </a:lnTo>
                  <a:lnTo>
                    <a:pt x="46" y="71"/>
                  </a:lnTo>
                  <a:lnTo>
                    <a:pt x="46" y="73"/>
                  </a:lnTo>
                  <a:lnTo>
                    <a:pt x="47" y="73"/>
                  </a:lnTo>
                  <a:lnTo>
                    <a:pt x="128" y="73"/>
                  </a:lnTo>
                  <a:lnTo>
                    <a:pt x="128" y="94"/>
                  </a:lnTo>
                  <a:lnTo>
                    <a:pt x="9" y="94"/>
                  </a:lnTo>
                  <a:lnTo>
                    <a:pt x="5" y="92"/>
                  </a:lnTo>
                  <a:lnTo>
                    <a:pt x="4" y="92"/>
                  </a:lnTo>
                  <a:lnTo>
                    <a:pt x="3" y="91"/>
                  </a:lnTo>
                  <a:lnTo>
                    <a:pt x="2" y="89"/>
                  </a:lnTo>
                  <a:lnTo>
                    <a:pt x="1" y="88"/>
                  </a:lnTo>
                  <a:lnTo>
                    <a:pt x="0" y="8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sp>
          <p:nvSpPr>
            <p:cNvPr id="78" name="Freeform 8"/>
            <p:cNvSpPr>
              <a:spLocks noChangeArrowheads="1"/>
            </p:cNvSpPr>
            <p:nvPr/>
          </p:nvSpPr>
          <p:spPr bwMode="auto">
            <a:xfrm>
              <a:off x="8006535" y="453600"/>
              <a:ext cx="476926" cy="115137"/>
            </a:xfrm>
            <a:custGeom>
              <a:avLst/>
              <a:gdLst>
                <a:gd name="T0" fmla="*/ 50209 w 314"/>
                <a:gd name="T1" fmla="*/ 0 h 71"/>
                <a:gd name="T2" fmla="*/ 308398 w 314"/>
                <a:gd name="T3" fmla="*/ 0 h 71"/>
                <a:gd name="T4" fmla="*/ 260474 w 314"/>
                <a:gd name="T5" fmla="*/ 103362 h 71"/>
                <a:gd name="T6" fmla="*/ 0 w 314"/>
                <a:gd name="T7" fmla="*/ 103362 h 71"/>
                <a:gd name="T8" fmla="*/ 50209 w 314"/>
                <a:gd name="T9" fmla="*/ 0 h 71"/>
                <a:gd name="T10" fmla="*/ 0 60000 65536"/>
                <a:gd name="T11" fmla="*/ 0 60000 65536"/>
                <a:gd name="T12" fmla="*/ 0 60000 65536"/>
                <a:gd name="T13" fmla="*/ 0 60000 65536"/>
                <a:gd name="T14" fmla="*/ 0 60000 65536"/>
                <a:gd name="T15" fmla="*/ 0 w 314"/>
                <a:gd name="T16" fmla="*/ 0 h 71"/>
                <a:gd name="T17" fmla="*/ 314 w 314"/>
                <a:gd name="T18" fmla="*/ 71 h 71"/>
              </a:gdLst>
              <a:ahLst/>
              <a:cxnLst>
                <a:cxn ang="T10">
                  <a:pos x="T0" y="T1"/>
                </a:cxn>
                <a:cxn ang="T11">
                  <a:pos x="T2" y="T3"/>
                </a:cxn>
                <a:cxn ang="T12">
                  <a:pos x="T4" y="T5"/>
                </a:cxn>
                <a:cxn ang="T13">
                  <a:pos x="T6" y="T7"/>
                </a:cxn>
                <a:cxn ang="T14">
                  <a:pos x="T8" y="T9"/>
                </a:cxn>
              </a:cxnLst>
              <a:rect l="T15" t="T16" r="T17" b="T18"/>
              <a:pathLst>
                <a:path w="314" h="71">
                  <a:moveTo>
                    <a:pt x="51" y="0"/>
                  </a:moveTo>
                  <a:lnTo>
                    <a:pt x="314" y="0"/>
                  </a:lnTo>
                  <a:lnTo>
                    <a:pt x="265" y="71"/>
                  </a:lnTo>
                  <a:lnTo>
                    <a:pt x="0" y="71"/>
                  </a:lnTo>
                  <a:lnTo>
                    <a:pt x="51" y="0"/>
                  </a:lnTo>
                  <a:close/>
                </a:path>
              </a:pathLst>
            </a:custGeom>
            <a:solidFill>
              <a:srgbClr val="F86A1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noProof="0" dirty="0"/>
            </a:p>
          </p:txBody>
        </p:sp>
      </p:grpSp>
      <p:sp>
        <p:nvSpPr>
          <p:cNvPr id="79" name="Textplatzhalter 2"/>
          <p:cNvSpPr>
            <a:spLocks noGrp="1"/>
          </p:cNvSpPr>
          <p:nvPr>
            <p:ph type="body" idx="1"/>
          </p:nvPr>
        </p:nvSpPr>
        <p:spPr>
          <a:xfrm>
            <a:off x="360000" y="1188000"/>
            <a:ext cx="8423999" cy="356400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lang="de-DE" dirty="0"/>
          </a:p>
        </p:txBody>
      </p:sp>
    </p:spTree>
    <p:extLst>
      <p:ext uri="{BB962C8B-B14F-4D97-AF65-F5344CB8AC3E}">
        <p14:creationId xmlns:p14="http://schemas.microsoft.com/office/powerpoint/2010/main" val="2550397665"/>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98" r:id="rId3"/>
    <p:sldLayoutId id="2147483699" r:id="rId4"/>
    <p:sldLayoutId id="2147483700" r:id="rId5"/>
    <p:sldLayoutId id="2147483701" r:id="rId6"/>
    <p:sldLayoutId id="2147483702" r:id="rId7"/>
    <p:sldLayoutId id="2147483676" r:id="rId8"/>
    <p:sldLayoutId id="2147483677" r:id="rId9"/>
    <p:sldLayoutId id="2147483679" r:id="rId10"/>
    <p:sldLayoutId id="2147483680" r:id="rId11"/>
    <p:sldLayoutId id="2147483681" r:id="rId12"/>
    <p:sldLayoutId id="2147483682" r:id="rId13"/>
    <p:sldLayoutId id="2147483683" r:id="rId14"/>
    <p:sldLayoutId id="2147483695" r:id="rId15"/>
    <p:sldLayoutId id="2147483684" r:id="rId16"/>
    <p:sldLayoutId id="2147483703" r:id="rId17"/>
    <p:sldLayoutId id="2147483685" r:id="rId18"/>
    <p:sldLayoutId id="2147483686" r:id="rId19"/>
    <p:sldLayoutId id="2147483687" r:id="rId20"/>
    <p:sldLayoutId id="2147483688" r:id="rId21"/>
    <p:sldLayoutId id="2147483689" r:id="rId22"/>
    <p:sldLayoutId id="2147483691" r:id="rId23"/>
    <p:sldLayoutId id="2147483692" r:id="rId24"/>
    <p:sldLayoutId id="2147483693" r:id="rId25"/>
    <p:sldLayoutId id="2147483694" r:id="rId26"/>
    <p:sldLayoutId id="2147483706" r:id="rId27"/>
  </p:sldLayoutIdLst>
  <p:transition/>
  <p:timing>
    <p:tnLst>
      <p:par>
        <p:cTn id="1" dur="indefinite" restart="never" nodeType="tmRoot"/>
      </p:par>
    </p:tnLst>
  </p:timing>
  <p:hf hdr="0" dt="0"/>
  <p:txStyles>
    <p:titleStyle>
      <a:lvl1pPr algn="l" defTabSz="653654" rtl="0" eaLnBrk="1" fontAlgn="base" hangingPunct="1">
        <a:lnSpc>
          <a:spcPts val="2000"/>
        </a:lnSpc>
        <a:spcBef>
          <a:spcPct val="0"/>
        </a:spcBef>
        <a:spcAft>
          <a:spcPct val="0"/>
        </a:spcAft>
        <a:defRPr sz="1600" b="1">
          <a:solidFill>
            <a:schemeClr val="tx2"/>
          </a:solidFill>
          <a:latin typeface="+mj-lt"/>
          <a:ea typeface="Arial"/>
          <a:cs typeface="+mj-cs"/>
        </a:defRPr>
      </a:lvl1pPr>
      <a:lvl2pPr algn="l" defTabSz="653654" rtl="0" eaLnBrk="1" fontAlgn="base" hangingPunct="1">
        <a:lnSpc>
          <a:spcPts val="2400"/>
        </a:lnSpc>
        <a:spcBef>
          <a:spcPct val="0"/>
        </a:spcBef>
        <a:spcAft>
          <a:spcPct val="0"/>
        </a:spcAft>
        <a:defRPr sz="1725" b="1">
          <a:solidFill>
            <a:srgbClr val="FA6914"/>
          </a:solidFill>
          <a:latin typeface="Verdana" pitchFamily="34" charset="0"/>
          <a:ea typeface="Geneva" charset="0"/>
        </a:defRPr>
      </a:lvl2pPr>
      <a:lvl3pPr algn="l" defTabSz="653654" rtl="0" eaLnBrk="1" fontAlgn="base" hangingPunct="1">
        <a:lnSpc>
          <a:spcPts val="2400"/>
        </a:lnSpc>
        <a:spcBef>
          <a:spcPct val="0"/>
        </a:spcBef>
        <a:spcAft>
          <a:spcPct val="0"/>
        </a:spcAft>
        <a:defRPr sz="1725" b="1">
          <a:solidFill>
            <a:srgbClr val="FA6914"/>
          </a:solidFill>
          <a:latin typeface="Verdana" pitchFamily="34" charset="0"/>
          <a:ea typeface="Geneva" charset="0"/>
        </a:defRPr>
      </a:lvl3pPr>
      <a:lvl4pPr algn="l" defTabSz="653654" rtl="0" eaLnBrk="1" fontAlgn="base" hangingPunct="1">
        <a:lnSpc>
          <a:spcPts val="2400"/>
        </a:lnSpc>
        <a:spcBef>
          <a:spcPct val="0"/>
        </a:spcBef>
        <a:spcAft>
          <a:spcPct val="0"/>
        </a:spcAft>
        <a:defRPr sz="1725" b="1">
          <a:solidFill>
            <a:srgbClr val="FA6914"/>
          </a:solidFill>
          <a:latin typeface="Verdana" pitchFamily="34" charset="0"/>
          <a:ea typeface="Geneva" charset="0"/>
        </a:defRPr>
      </a:lvl4pPr>
      <a:lvl5pPr algn="l" defTabSz="653654" rtl="0" eaLnBrk="1" fontAlgn="base" hangingPunct="1">
        <a:lnSpc>
          <a:spcPts val="2400"/>
        </a:lnSpc>
        <a:spcBef>
          <a:spcPct val="0"/>
        </a:spcBef>
        <a:spcAft>
          <a:spcPct val="0"/>
        </a:spcAft>
        <a:defRPr sz="1725" b="1">
          <a:solidFill>
            <a:srgbClr val="FA6914"/>
          </a:solidFill>
          <a:latin typeface="Verdana" pitchFamily="34" charset="0"/>
          <a:ea typeface="Geneva" charset="0"/>
        </a:defRPr>
      </a:lvl5pPr>
      <a:lvl6pPr marL="342900" algn="l" defTabSz="653654" rtl="0" eaLnBrk="1" fontAlgn="base" hangingPunct="1">
        <a:lnSpc>
          <a:spcPts val="2400"/>
        </a:lnSpc>
        <a:spcBef>
          <a:spcPct val="0"/>
        </a:spcBef>
        <a:spcAft>
          <a:spcPct val="0"/>
        </a:spcAft>
        <a:defRPr sz="1725" b="1">
          <a:solidFill>
            <a:srgbClr val="FA6914"/>
          </a:solidFill>
          <a:latin typeface="Verdana" pitchFamily="34" charset="0"/>
        </a:defRPr>
      </a:lvl6pPr>
      <a:lvl7pPr marL="685800" algn="l" defTabSz="653654" rtl="0" eaLnBrk="1" fontAlgn="base" hangingPunct="1">
        <a:lnSpc>
          <a:spcPts val="2400"/>
        </a:lnSpc>
        <a:spcBef>
          <a:spcPct val="0"/>
        </a:spcBef>
        <a:spcAft>
          <a:spcPct val="0"/>
        </a:spcAft>
        <a:defRPr sz="1725" b="1">
          <a:solidFill>
            <a:srgbClr val="FA6914"/>
          </a:solidFill>
          <a:latin typeface="Verdana" pitchFamily="34" charset="0"/>
        </a:defRPr>
      </a:lvl7pPr>
      <a:lvl8pPr marL="1028700" algn="l" defTabSz="653654" rtl="0" eaLnBrk="1" fontAlgn="base" hangingPunct="1">
        <a:lnSpc>
          <a:spcPts val="2400"/>
        </a:lnSpc>
        <a:spcBef>
          <a:spcPct val="0"/>
        </a:spcBef>
        <a:spcAft>
          <a:spcPct val="0"/>
        </a:spcAft>
        <a:defRPr sz="1725" b="1">
          <a:solidFill>
            <a:srgbClr val="FA6914"/>
          </a:solidFill>
          <a:latin typeface="Verdana" pitchFamily="34" charset="0"/>
        </a:defRPr>
      </a:lvl8pPr>
      <a:lvl9pPr marL="1371600" algn="l" defTabSz="653654" rtl="0" eaLnBrk="1" fontAlgn="base" hangingPunct="1">
        <a:lnSpc>
          <a:spcPts val="2400"/>
        </a:lnSpc>
        <a:spcBef>
          <a:spcPct val="0"/>
        </a:spcBef>
        <a:spcAft>
          <a:spcPct val="0"/>
        </a:spcAft>
        <a:defRPr sz="1725" b="1">
          <a:solidFill>
            <a:srgbClr val="FA6914"/>
          </a:solidFill>
          <a:latin typeface="Verdana" pitchFamily="34" charset="0"/>
        </a:defRPr>
      </a:lvl9pPr>
    </p:titleStyle>
    <p:bodyStyle>
      <a:lvl1pPr marL="0" indent="0" algn="l" defTabSz="653654" rtl="0" eaLnBrk="1" fontAlgn="base" hangingPunct="1">
        <a:lnSpc>
          <a:spcPct val="110000"/>
        </a:lnSpc>
        <a:spcBef>
          <a:spcPts val="0"/>
        </a:spcBef>
        <a:spcAft>
          <a:spcPts val="400"/>
        </a:spcAft>
        <a:tabLst>
          <a:tab pos="203597" algn="l"/>
          <a:tab pos="371475" algn="l"/>
          <a:tab pos="560785" algn="l"/>
        </a:tabLst>
        <a:defRPr sz="1600" b="1">
          <a:solidFill>
            <a:schemeClr val="tx1"/>
          </a:solidFill>
          <a:latin typeface="+mn-lt"/>
          <a:ea typeface="Arial"/>
          <a:cs typeface="+mn-cs"/>
        </a:defRPr>
      </a:lvl1pPr>
      <a:lvl2pPr marL="0" indent="0" algn="l" defTabSz="653654" rtl="0" eaLnBrk="1" fontAlgn="base" hangingPunct="1">
        <a:lnSpc>
          <a:spcPct val="110000"/>
        </a:lnSpc>
        <a:spcBef>
          <a:spcPts val="0"/>
        </a:spcBef>
        <a:spcAft>
          <a:spcPts val="400"/>
        </a:spcAft>
        <a:buClr>
          <a:schemeClr val="tx1">
            <a:lumMod val="50000"/>
            <a:lumOff val="50000"/>
          </a:schemeClr>
        </a:buClr>
        <a:buFontTx/>
        <a:buNone/>
        <a:tabLst>
          <a:tab pos="203597" algn="l"/>
          <a:tab pos="371475" algn="l"/>
          <a:tab pos="560785" algn="l"/>
        </a:tabLst>
        <a:defRPr lang="de-DE" sz="1600" dirty="0" smtClean="0">
          <a:solidFill>
            <a:schemeClr val="tx1"/>
          </a:solidFill>
          <a:latin typeface="+mn-lt"/>
          <a:ea typeface="Arial"/>
        </a:defRPr>
      </a:lvl2pPr>
      <a:lvl3pPr marL="189000" indent="-189000" algn="l" defTabSz="653654" rtl="0" eaLnBrk="1" fontAlgn="base" hangingPunct="1">
        <a:lnSpc>
          <a:spcPct val="110000"/>
        </a:lnSpc>
        <a:spcBef>
          <a:spcPts val="0"/>
        </a:spcBef>
        <a:spcAft>
          <a:spcPts val="400"/>
        </a:spcAft>
        <a:buClr>
          <a:schemeClr val="accent2"/>
        </a:buClr>
        <a:buSzPct val="110000"/>
        <a:buFont typeface="Arial" panose="020B0604020202020204" pitchFamily="34" charset="0"/>
        <a:buChar char="−"/>
        <a:tabLst>
          <a:tab pos="183356" algn="l"/>
          <a:tab pos="371475" algn="l"/>
          <a:tab pos="560785" algn="l"/>
        </a:tabLst>
        <a:defRPr lang="de-DE" sz="1600" dirty="0" smtClean="0">
          <a:solidFill>
            <a:schemeClr val="tx1"/>
          </a:solidFill>
          <a:latin typeface="+mn-lt"/>
          <a:ea typeface="Arial"/>
        </a:defRPr>
      </a:lvl3pPr>
      <a:lvl4pPr marL="378000" indent="-189000" algn="l" defTabSz="653654" rtl="0" eaLnBrk="1" fontAlgn="base" hangingPunct="1">
        <a:lnSpc>
          <a:spcPct val="110000"/>
        </a:lnSpc>
        <a:spcBef>
          <a:spcPts val="0"/>
        </a:spcBef>
        <a:spcAft>
          <a:spcPts val="400"/>
        </a:spcAft>
        <a:buClr>
          <a:schemeClr val="accent2"/>
        </a:buClr>
        <a:buSzPct val="110000"/>
        <a:buFont typeface="Arial" panose="020B0604020202020204" pitchFamily="34" charset="0"/>
        <a:buChar char="−"/>
        <a:tabLst>
          <a:tab pos="203597" algn="l"/>
          <a:tab pos="371475" algn="l"/>
          <a:tab pos="560785" algn="l"/>
        </a:tabLst>
        <a:defRPr sz="1600" b="0">
          <a:solidFill>
            <a:schemeClr val="tx1"/>
          </a:solidFill>
          <a:latin typeface="+mn-lt"/>
          <a:ea typeface="Arial"/>
        </a:defRPr>
      </a:lvl4pPr>
      <a:lvl5pPr marL="378000" indent="-189000" algn="l" defTabSz="653654" rtl="0" eaLnBrk="1" fontAlgn="base" hangingPunct="1">
        <a:lnSpc>
          <a:spcPct val="110000"/>
        </a:lnSpc>
        <a:spcBef>
          <a:spcPts val="0"/>
        </a:spcBef>
        <a:spcAft>
          <a:spcPts val="400"/>
        </a:spcAft>
        <a:buClr>
          <a:schemeClr val="accent2"/>
        </a:buClr>
        <a:buSzPct val="110000"/>
        <a:buFont typeface="Arial" panose="020B0604020202020204" pitchFamily="34" charset="0"/>
        <a:buChar char="−"/>
        <a:tabLst>
          <a:tab pos="203597" algn="l"/>
          <a:tab pos="371475" algn="l"/>
          <a:tab pos="560785" algn="l"/>
        </a:tabLst>
        <a:defRPr sz="1400">
          <a:solidFill>
            <a:schemeClr val="tx1"/>
          </a:solidFill>
          <a:latin typeface="+mn-lt"/>
          <a:ea typeface="Arial"/>
        </a:defRPr>
      </a:lvl5pPr>
      <a:lvl6pPr marL="567000" indent="-189000" algn="l" defTabSz="653654" rtl="0" eaLnBrk="1" fontAlgn="base" hangingPunct="1">
        <a:lnSpc>
          <a:spcPct val="110000"/>
        </a:lnSpc>
        <a:spcBef>
          <a:spcPct val="0"/>
        </a:spcBef>
        <a:spcAft>
          <a:spcPts val="400"/>
        </a:spcAft>
        <a:buClr>
          <a:schemeClr val="accent2"/>
        </a:buClr>
        <a:buSzPct val="110000"/>
        <a:buFont typeface="Arial" panose="020B0604020202020204" pitchFamily="34" charset="0"/>
        <a:buChar char="−"/>
        <a:tabLst>
          <a:tab pos="203597" algn="l"/>
          <a:tab pos="371475" algn="l"/>
          <a:tab pos="560785" algn="l"/>
        </a:tabLst>
        <a:defRPr sz="1400">
          <a:solidFill>
            <a:schemeClr val="tx1"/>
          </a:solidFill>
          <a:latin typeface="+mn-lt"/>
        </a:defRPr>
      </a:lvl6pPr>
      <a:lvl7pPr marL="540000" indent="-162000" algn="l" defTabSz="653654" rtl="0" eaLnBrk="1" fontAlgn="base" hangingPunct="1">
        <a:lnSpc>
          <a:spcPts val="1350"/>
        </a:lnSpc>
        <a:spcBef>
          <a:spcPct val="0"/>
        </a:spcBef>
        <a:spcAft>
          <a:spcPts val="600"/>
        </a:spcAft>
        <a:buClr>
          <a:schemeClr val="tx2"/>
        </a:buClr>
        <a:buSzPct val="110000"/>
        <a:buFont typeface="Verdana" panose="020B0604030504040204" pitchFamily="34" charset="0"/>
        <a:buChar char="−"/>
        <a:defRPr sz="1050">
          <a:solidFill>
            <a:schemeClr val="tx1"/>
          </a:solidFill>
          <a:latin typeface="+mn-lt"/>
        </a:defRPr>
      </a:lvl7pPr>
      <a:lvl8pPr marL="540000" indent="-162000" algn="l" defTabSz="653654" rtl="0" eaLnBrk="1" fontAlgn="base" hangingPunct="1">
        <a:lnSpc>
          <a:spcPts val="1350"/>
        </a:lnSpc>
        <a:spcBef>
          <a:spcPct val="0"/>
        </a:spcBef>
        <a:spcAft>
          <a:spcPts val="600"/>
        </a:spcAft>
        <a:buClr>
          <a:schemeClr val="accent1"/>
        </a:buClr>
        <a:buSzPct val="110000"/>
        <a:buFont typeface="Verdana" panose="020B0604030504040204" pitchFamily="34" charset="0"/>
        <a:buChar char="−"/>
        <a:defRPr sz="1050">
          <a:solidFill>
            <a:schemeClr val="tx1"/>
          </a:solidFill>
          <a:latin typeface="+mn-lt"/>
        </a:defRPr>
      </a:lvl8pPr>
      <a:lvl9pPr marL="1941910" algn="l" defTabSz="653654" rtl="0" eaLnBrk="1" fontAlgn="base" hangingPunct="1">
        <a:lnSpc>
          <a:spcPts val="1350"/>
        </a:lnSpc>
        <a:spcBef>
          <a:spcPct val="0"/>
        </a:spcBef>
        <a:spcAft>
          <a:spcPct val="55000"/>
        </a:spcAft>
        <a:buSzPct val="80000"/>
        <a:buFont typeface="Verdana" pitchFamily="34" charset="0"/>
        <a:defRPr sz="112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12"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30.emf"/><Relationship Id="rId11" Type="http://schemas.openxmlformats.org/officeDocument/2006/relationships/image" Target="../media/image35.emf"/><Relationship Id="rId5" Type="http://schemas.openxmlformats.org/officeDocument/2006/relationships/image" Target="../media/image2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4388" y="3492000"/>
            <a:ext cx="7328950" cy="864000"/>
          </a:xfrm>
        </p:spPr>
        <p:txBody>
          <a:bodyPr/>
          <a:lstStyle/>
          <a:p>
            <a:r>
              <a:rPr lang="en-GB" dirty="0" smtClean="0">
                <a:solidFill>
                  <a:srgbClr val="000000"/>
                </a:solidFill>
              </a:rPr>
              <a:t>Risk Assessment for Pushing and Pulling</a:t>
            </a:r>
            <a:br>
              <a:rPr lang="en-GB" dirty="0" smtClean="0">
                <a:solidFill>
                  <a:srgbClr val="000000"/>
                </a:solidFill>
              </a:rPr>
            </a:br>
            <a:r>
              <a:rPr lang="en-GB" b="0" dirty="0" smtClean="0">
                <a:solidFill>
                  <a:srgbClr val="000000"/>
                </a:solidFill>
              </a:rPr>
              <a:t>RAPP Tool</a:t>
            </a:r>
            <a:endParaRPr lang="en-GB" b="0" dirty="0">
              <a:solidFill>
                <a:srgbClr val="000000"/>
              </a:solidFill>
            </a:endParaRPr>
          </a:p>
        </p:txBody>
      </p:sp>
      <p:sp>
        <p:nvSpPr>
          <p:cNvPr id="5" name="Textplatzhalter 4"/>
          <p:cNvSpPr>
            <a:spLocks noGrp="1"/>
          </p:cNvSpPr>
          <p:nvPr>
            <p:ph type="body" idx="1"/>
          </p:nvPr>
        </p:nvSpPr>
        <p:spPr/>
        <p:txBody>
          <a:bodyPr/>
          <a:lstStyle/>
          <a:p>
            <a:r>
              <a:rPr lang="en-GB" dirty="0" smtClean="0">
                <a:solidFill>
                  <a:schemeClr val="tx1"/>
                </a:solidFill>
              </a:rPr>
              <a:t>Andrew Pye – STILL Materials Handling UK 2018</a:t>
            </a:r>
            <a:endParaRPr lang="en-GB" dirty="0">
              <a:solidFill>
                <a:schemeClr val="tx1"/>
              </a:solidFill>
            </a:endParaRPr>
          </a:p>
        </p:txBody>
      </p:sp>
    </p:spTree>
    <p:extLst>
      <p:ext uri="{BB962C8B-B14F-4D97-AF65-F5344CB8AC3E}">
        <p14:creationId xmlns:p14="http://schemas.microsoft.com/office/powerpoint/2010/main" val="235113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2508" y="127191"/>
            <a:ext cx="6840000" cy="252000"/>
          </a:xfrm>
        </p:spPr>
        <p:txBody>
          <a:bodyPr/>
          <a:lstStyle/>
          <a:p>
            <a:r>
              <a:rPr lang="en-GB" u="sng" dirty="0"/>
              <a:t>Assessment guide</a:t>
            </a:r>
            <a:endParaRPr lang="en-GB" dirty="0"/>
          </a:p>
        </p:txBody>
      </p:sp>
      <p:sp>
        <p:nvSpPr>
          <p:cNvPr id="7" name="Fußzeilenplatzhalter 6"/>
          <p:cNvSpPr>
            <a:spLocks noGrp="1"/>
          </p:cNvSpPr>
          <p:nvPr>
            <p:ph type="ftr" sz="quarter" idx="3"/>
          </p:nvPr>
        </p:nvSpPr>
        <p:spPr/>
        <p:txBody>
          <a:bodyPr/>
          <a:lstStyle/>
          <a:p>
            <a:r>
              <a:rPr lang="en-GB" dirty="0" smtClean="0">
                <a:latin typeface="Arial" panose="020B0604020202020204" pitchFamily="34" charset="0"/>
              </a:rPr>
              <a:t>RAPP Assessment | Andrew Pye| 19/04/2018</a:t>
            </a:r>
            <a:endParaRPr lang="en-GB" dirty="0">
              <a:latin typeface="Arial" panose="020B0604020202020204" pitchFamily="34" charset="0"/>
            </a:endParaRPr>
          </a:p>
        </p:txBody>
      </p:sp>
      <p:sp>
        <p:nvSpPr>
          <p:cNvPr id="8" name="Foliennummernplatzhalter 7"/>
          <p:cNvSpPr>
            <a:spLocks noGrp="1"/>
          </p:cNvSpPr>
          <p:nvPr>
            <p:ph type="sldNum" sz="quarter" idx="4"/>
          </p:nvPr>
        </p:nvSpPr>
        <p:spPr/>
        <p:txBody>
          <a:bodyPr/>
          <a:lstStyle/>
          <a:p>
            <a:fld id="{99CC5461-F7F8-834A-A33C-7913089D93E6}" type="slidenum">
              <a:rPr lang="en-GB" smtClean="0"/>
              <a:pPr/>
              <a:t>10</a:t>
            </a:fld>
            <a:endParaRPr lang="en-GB" dirty="0"/>
          </a:p>
        </p:txBody>
      </p:sp>
      <p:sp>
        <p:nvSpPr>
          <p:cNvPr id="2" name="Rectangle 1"/>
          <p:cNvSpPr/>
          <p:nvPr/>
        </p:nvSpPr>
        <p:spPr>
          <a:xfrm>
            <a:off x="302507" y="446538"/>
            <a:ext cx="4977637" cy="2154436"/>
          </a:xfrm>
          <a:prstGeom prst="rect">
            <a:avLst/>
          </a:prstGeom>
        </p:spPr>
        <p:txBody>
          <a:bodyPr wrap="square">
            <a:spAutoFit/>
          </a:bodyPr>
          <a:lstStyle/>
          <a:p>
            <a:r>
              <a:rPr lang="en-GB" sz="1200" b="1" u="sng" dirty="0" smtClean="0"/>
              <a:t>Question:- </a:t>
            </a:r>
            <a:r>
              <a:rPr lang="en-GB" sz="1200" b="1" u="sng" dirty="0"/>
              <a:t>A-9 Other factors</a:t>
            </a:r>
            <a:endParaRPr lang="en-GB" sz="1200" u="sng" dirty="0"/>
          </a:p>
          <a:p>
            <a:r>
              <a:rPr lang="en-GB" sz="1200" b="1" dirty="0"/>
              <a:t> </a:t>
            </a:r>
            <a:endParaRPr lang="en-GB" sz="1200" dirty="0"/>
          </a:p>
          <a:p>
            <a:r>
              <a:rPr lang="en-GB" sz="1000" dirty="0"/>
              <a:t>Identify any other factors, for example</a:t>
            </a:r>
            <a:r>
              <a:rPr lang="en-GB" sz="1000" dirty="0" smtClean="0"/>
              <a:t>:</a:t>
            </a:r>
          </a:p>
          <a:p>
            <a:endParaRPr lang="en-GB" sz="1000" dirty="0"/>
          </a:p>
          <a:p>
            <a:pPr marL="171450" lvl="0" indent="-171450">
              <a:buFont typeface="Arial" panose="020B0604020202020204" pitchFamily="34" charset="0"/>
              <a:buChar char="•"/>
            </a:pPr>
            <a:r>
              <a:rPr lang="en-GB" sz="1000" dirty="0"/>
              <a:t>the equipment or load is unstable;</a:t>
            </a:r>
          </a:p>
          <a:p>
            <a:pPr marL="171450" lvl="0" indent="-171450">
              <a:buFont typeface="Arial" panose="020B0604020202020204" pitchFamily="34" charset="0"/>
              <a:buChar char="•"/>
            </a:pPr>
            <a:r>
              <a:rPr lang="en-GB" sz="1000" dirty="0"/>
              <a:t>the load is large and obstructs the worker’s view of where they are moving;</a:t>
            </a:r>
          </a:p>
          <a:p>
            <a:pPr marL="171450" lvl="0" indent="-171450">
              <a:buFont typeface="Arial" panose="020B0604020202020204" pitchFamily="34" charset="0"/>
              <a:buChar char="•"/>
            </a:pPr>
            <a:r>
              <a:rPr lang="en-GB" sz="1000" dirty="0"/>
              <a:t>the equipment or load is sharp, hot or otherwise potentially damaging to touch;</a:t>
            </a:r>
          </a:p>
          <a:p>
            <a:pPr marL="171450" lvl="0" indent="-171450">
              <a:buFont typeface="Arial" panose="020B0604020202020204" pitchFamily="34" charset="0"/>
              <a:buChar char="•"/>
            </a:pPr>
            <a:r>
              <a:rPr lang="en-GB" sz="1000" dirty="0"/>
              <a:t>there are poor lighting conditions;</a:t>
            </a:r>
          </a:p>
          <a:p>
            <a:pPr marL="171450" lvl="0" indent="-171450">
              <a:buFont typeface="Arial" panose="020B0604020202020204" pitchFamily="34" charset="0"/>
              <a:buChar char="•"/>
            </a:pPr>
            <a:r>
              <a:rPr lang="en-GB" sz="1000" dirty="0"/>
              <a:t>there are extreme hot or cold temperatures or high humidity;</a:t>
            </a:r>
          </a:p>
          <a:p>
            <a:pPr marL="171450" lvl="0" indent="-171450">
              <a:buFont typeface="Arial" panose="020B0604020202020204" pitchFamily="34" charset="0"/>
              <a:buChar char="•"/>
            </a:pPr>
            <a:r>
              <a:rPr lang="en-GB" sz="1000" dirty="0"/>
              <a:t>there are gusts of wind or other strong air movements;</a:t>
            </a:r>
          </a:p>
          <a:p>
            <a:pPr marL="171450" lvl="0" indent="-171450">
              <a:buFont typeface="Arial" panose="020B0604020202020204" pitchFamily="34" charset="0"/>
              <a:buChar char="•"/>
            </a:pPr>
            <a:r>
              <a:rPr lang="en-GB" sz="1000" dirty="0"/>
              <a:t>personal protective equipment or clothing makes using the equipment more difficult.</a:t>
            </a:r>
          </a:p>
          <a:p>
            <a:r>
              <a:rPr lang="en-GB" sz="1000" b="1" dirty="0"/>
              <a:t> </a:t>
            </a:r>
            <a:endParaRPr lang="en-GB" sz="10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06" y="2564122"/>
            <a:ext cx="4922837" cy="43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43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rot="1299357">
            <a:off x="7843931" y="2444331"/>
            <a:ext cx="1108243" cy="208416"/>
          </a:xfrm>
          <a:prstGeom prst="rect">
            <a:avLst/>
          </a:prstGeom>
          <a:solidFill>
            <a:schemeClr val="bg1"/>
          </a:solidFill>
          <a:ln w="12700" cmpd="sng">
            <a:solidFill>
              <a:srgbClr val="FF0000"/>
            </a:solidFill>
          </a:ln>
        </p:spPr>
        <p:txBody>
          <a:bodyPr wrap="none" lIns="36000" tIns="18000" rIns="36000" bIns="36000" rtlCol="0">
            <a:spAutoFit/>
          </a:bodyPr>
          <a:lstStyle/>
          <a:p>
            <a:r>
              <a:rPr lang="en-GB" sz="1000" dirty="0" smtClean="0"/>
              <a:t>Investigation Time</a:t>
            </a:r>
            <a:endParaRPr lang="en-GB" sz="1000" b="0" dirty="0" smtClean="0"/>
          </a:p>
        </p:txBody>
      </p:sp>
      <p:sp>
        <p:nvSpPr>
          <p:cNvPr id="3" name="Titel 2"/>
          <p:cNvSpPr>
            <a:spLocks noGrp="1"/>
          </p:cNvSpPr>
          <p:nvPr>
            <p:ph type="title"/>
          </p:nvPr>
        </p:nvSpPr>
        <p:spPr>
          <a:xfrm>
            <a:off x="302508" y="127191"/>
            <a:ext cx="6840000" cy="252000"/>
          </a:xfrm>
        </p:spPr>
        <p:txBody>
          <a:bodyPr/>
          <a:lstStyle/>
          <a:p>
            <a:r>
              <a:rPr lang="en-GB" u="sng" dirty="0" smtClean="0"/>
              <a:t>Conclusion:-</a:t>
            </a:r>
            <a:endParaRPr lang="en-GB" dirty="0"/>
          </a:p>
        </p:txBody>
      </p:sp>
      <p:sp>
        <p:nvSpPr>
          <p:cNvPr id="7" name="Fußzeilenplatzhalter 6"/>
          <p:cNvSpPr>
            <a:spLocks noGrp="1"/>
          </p:cNvSpPr>
          <p:nvPr>
            <p:ph type="ftr" sz="quarter" idx="3"/>
          </p:nvPr>
        </p:nvSpPr>
        <p:spPr/>
        <p:txBody>
          <a:bodyPr/>
          <a:lstStyle/>
          <a:p>
            <a:r>
              <a:rPr lang="en-GB" dirty="0" smtClean="0">
                <a:latin typeface="Arial" panose="020B0604020202020204" pitchFamily="34" charset="0"/>
              </a:rPr>
              <a:t>RAPP Assessment | Andrew Pye| 19/04/2018</a:t>
            </a:r>
            <a:endParaRPr lang="en-GB" dirty="0">
              <a:latin typeface="Arial" panose="020B0604020202020204" pitchFamily="34" charset="0"/>
            </a:endParaRPr>
          </a:p>
        </p:txBody>
      </p:sp>
      <p:sp>
        <p:nvSpPr>
          <p:cNvPr id="8" name="Foliennummernplatzhalter 7"/>
          <p:cNvSpPr>
            <a:spLocks noGrp="1"/>
          </p:cNvSpPr>
          <p:nvPr>
            <p:ph type="sldNum" sz="quarter" idx="4"/>
          </p:nvPr>
        </p:nvSpPr>
        <p:spPr/>
        <p:txBody>
          <a:bodyPr/>
          <a:lstStyle/>
          <a:p>
            <a:fld id="{99CC5461-F7F8-834A-A33C-7913089D93E6}" type="slidenum">
              <a:rPr lang="en-GB" smtClean="0"/>
              <a:pPr/>
              <a:t>11</a:t>
            </a:fld>
            <a:endParaRPr lang="en-GB" dirty="0"/>
          </a:p>
        </p:txBody>
      </p:sp>
      <p:sp>
        <p:nvSpPr>
          <p:cNvPr id="2" name="Rectangle 1"/>
          <p:cNvSpPr/>
          <p:nvPr/>
        </p:nvSpPr>
        <p:spPr>
          <a:xfrm>
            <a:off x="302507" y="446538"/>
            <a:ext cx="6998943" cy="2831544"/>
          </a:xfrm>
          <a:prstGeom prst="rect">
            <a:avLst/>
          </a:prstGeom>
        </p:spPr>
        <p:txBody>
          <a:bodyPr wrap="square">
            <a:spAutoFit/>
          </a:bodyPr>
          <a:lstStyle/>
          <a:p>
            <a:r>
              <a:rPr lang="en-GB" sz="1200" b="1" u="sng" dirty="0" smtClean="0"/>
              <a:t>Review of Evaluation Sheet:-</a:t>
            </a:r>
          </a:p>
          <a:p>
            <a:endParaRPr lang="en-GB" sz="1200" b="1" u="sng" dirty="0"/>
          </a:p>
          <a:p>
            <a:r>
              <a:rPr lang="en-GB" sz="1200" dirty="0" smtClean="0"/>
              <a:t>Once the RAPP Assessment Evaluation sheet is complete, an </a:t>
            </a:r>
            <a:r>
              <a:rPr lang="en-GB" sz="1200" dirty="0" smtClean="0"/>
              <a:t>assessment of </a:t>
            </a:r>
            <a:r>
              <a:rPr lang="en-GB" sz="1200" dirty="0" smtClean="0"/>
              <a:t>the risks should be made following the HSE </a:t>
            </a:r>
            <a:r>
              <a:rPr lang="en-GB" sz="1200" dirty="0" smtClean="0"/>
              <a:t>Hierarchy </a:t>
            </a:r>
            <a:r>
              <a:rPr lang="en-GB" sz="1200" dirty="0" smtClean="0"/>
              <a:t>of Control:-</a:t>
            </a:r>
          </a:p>
          <a:p>
            <a:endParaRPr lang="en-GB" sz="1200" dirty="0"/>
          </a:p>
          <a:p>
            <a:endParaRPr lang="en-GB" sz="1200" dirty="0" smtClean="0"/>
          </a:p>
          <a:p>
            <a:endParaRPr lang="en-GB" sz="1200" dirty="0" smtClean="0"/>
          </a:p>
          <a:p>
            <a:endParaRPr lang="en-GB" sz="1200" dirty="0"/>
          </a:p>
          <a:p>
            <a:pPr marL="228600" indent="-228600">
              <a:buAutoNum type="arabicParenR"/>
            </a:pPr>
            <a:r>
              <a:rPr lang="en-GB" sz="1200" dirty="0" smtClean="0"/>
              <a:t>Elimination of the Task/ Risk</a:t>
            </a:r>
          </a:p>
          <a:p>
            <a:pPr marL="228600" indent="-228600">
              <a:buAutoNum type="arabicParenR"/>
            </a:pPr>
            <a:r>
              <a:rPr lang="en-GB" sz="1200" dirty="0" smtClean="0"/>
              <a:t>Substitution of the Task/ Equipment</a:t>
            </a:r>
          </a:p>
          <a:p>
            <a:pPr marL="228600" indent="-228600">
              <a:buAutoNum type="arabicParenR"/>
            </a:pPr>
            <a:r>
              <a:rPr lang="en-GB" sz="1200" dirty="0" smtClean="0"/>
              <a:t>Engineering Controls</a:t>
            </a:r>
          </a:p>
          <a:p>
            <a:pPr marL="228600" indent="-228600">
              <a:buAutoNum type="arabicParenR"/>
            </a:pPr>
            <a:r>
              <a:rPr lang="en-GB" sz="1200" dirty="0" smtClean="0"/>
              <a:t>Safe Systems of Work</a:t>
            </a:r>
          </a:p>
          <a:p>
            <a:pPr marL="228600" indent="-228600">
              <a:buAutoNum type="arabicParenR"/>
            </a:pPr>
            <a:endParaRPr lang="en-GB" sz="1200" dirty="0" smtClean="0"/>
          </a:p>
          <a:p>
            <a:pPr marL="228600" indent="-228600">
              <a:buAutoNum type="arabicParenR"/>
            </a:pPr>
            <a:r>
              <a:rPr lang="en-GB" sz="1200" dirty="0" smtClean="0"/>
              <a:t>Personal Protective Equipment.</a:t>
            </a:r>
            <a:endParaRPr lang="en-GB" sz="1000" dirty="0"/>
          </a:p>
          <a:p>
            <a:r>
              <a:rPr lang="en-GB" sz="1000" b="1" dirty="0"/>
              <a:t> </a:t>
            </a:r>
            <a:endParaRPr lang="en-GB" sz="1000" dirty="0"/>
          </a:p>
        </p:txBody>
      </p:sp>
      <p:sp>
        <p:nvSpPr>
          <p:cNvPr id="9" name="Oval 8"/>
          <p:cNvSpPr/>
          <p:nvPr/>
        </p:nvSpPr>
        <p:spPr>
          <a:xfrm>
            <a:off x="110003" y="1769977"/>
            <a:ext cx="2983832" cy="1131351"/>
          </a:xfrm>
          <a:prstGeom prst="ellipse">
            <a:avLst/>
          </a:prstGeom>
          <a:noFill/>
          <a:ln w="19050">
            <a:solidFill>
              <a:srgbClr val="FF0000"/>
            </a:solidFill>
          </a:ln>
        </p:spPr>
        <p:txBody>
          <a:bodyPr wrap="none" lIns="108000" tIns="36000" rIns="36000" bIns="54000" rtlCol="0" anchor="ctr">
            <a:noAutofit/>
          </a:bodyPr>
          <a:lstStyle/>
          <a:p>
            <a:pPr algn="ctr"/>
            <a:endParaRPr lang="en-GB" sz="1400" b="1" dirty="0">
              <a:solidFill>
                <a:srgbClr val="383633"/>
              </a:solidFill>
              <a:latin typeface="+mn-l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135" y="1644123"/>
            <a:ext cx="3084453" cy="2663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00180" y="1357486"/>
            <a:ext cx="1973865" cy="269971"/>
          </a:xfrm>
          <a:prstGeom prst="rect">
            <a:avLst/>
          </a:prstGeom>
          <a:solidFill>
            <a:schemeClr val="bg1"/>
          </a:solidFill>
          <a:ln w="12700" cmpd="sng">
            <a:noFill/>
          </a:ln>
        </p:spPr>
        <p:txBody>
          <a:bodyPr wrap="none" lIns="36000" tIns="18000" rIns="36000" bIns="36000" rtlCol="0">
            <a:spAutoFit/>
          </a:bodyPr>
          <a:lstStyle/>
          <a:p>
            <a:r>
              <a:rPr lang="en-GB" sz="1400" dirty="0" smtClean="0"/>
              <a:t>Musculoskeletal Injuries</a:t>
            </a:r>
            <a:endParaRPr lang="en-GB" sz="1400" b="0" dirty="0" smtClean="0"/>
          </a:p>
        </p:txBody>
      </p:sp>
      <p:sp>
        <p:nvSpPr>
          <p:cNvPr id="10" name="TextBox 9"/>
          <p:cNvSpPr txBox="1"/>
          <p:nvPr/>
        </p:nvSpPr>
        <p:spPr>
          <a:xfrm>
            <a:off x="7178062" y="1087515"/>
            <a:ext cx="818100" cy="269971"/>
          </a:xfrm>
          <a:prstGeom prst="rect">
            <a:avLst/>
          </a:prstGeom>
          <a:solidFill>
            <a:schemeClr val="bg1"/>
          </a:solidFill>
          <a:ln w="12700" cmpd="sng">
            <a:noFill/>
          </a:ln>
        </p:spPr>
        <p:txBody>
          <a:bodyPr wrap="none" lIns="36000" tIns="18000" rIns="36000" bIns="36000" rtlCol="0">
            <a:spAutoFit/>
          </a:bodyPr>
          <a:lstStyle/>
          <a:p>
            <a:r>
              <a:rPr lang="en-GB" sz="1400" b="1" u="sng" dirty="0" smtClean="0">
                <a:solidFill>
                  <a:schemeClr val="accent1"/>
                </a:solidFill>
              </a:rPr>
              <a:t>The Risk</a:t>
            </a:r>
          </a:p>
        </p:txBody>
      </p:sp>
      <p:sp>
        <p:nvSpPr>
          <p:cNvPr id="11" name="TextBox 10"/>
          <p:cNvSpPr txBox="1"/>
          <p:nvPr/>
        </p:nvSpPr>
        <p:spPr>
          <a:xfrm>
            <a:off x="4161782" y="1087515"/>
            <a:ext cx="1940202" cy="269971"/>
          </a:xfrm>
          <a:prstGeom prst="rect">
            <a:avLst/>
          </a:prstGeom>
          <a:solidFill>
            <a:schemeClr val="bg1"/>
          </a:solidFill>
          <a:ln w="12700" cmpd="sng">
            <a:noFill/>
          </a:ln>
        </p:spPr>
        <p:txBody>
          <a:bodyPr wrap="none" lIns="36000" tIns="18000" rIns="36000" bIns="36000" rtlCol="0">
            <a:spAutoFit/>
          </a:bodyPr>
          <a:lstStyle/>
          <a:p>
            <a:r>
              <a:rPr lang="en-GB" sz="1400" b="1" u="sng" dirty="0" smtClean="0">
                <a:solidFill>
                  <a:schemeClr val="accent1"/>
                </a:solidFill>
              </a:rPr>
              <a:t>The Possible Solution</a:t>
            </a:r>
          </a:p>
        </p:txBody>
      </p:sp>
      <p:sp>
        <p:nvSpPr>
          <p:cNvPr id="12" name="TextBox 11"/>
          <p:cNvSpPr txBox="1"/>
          <p:nvPr/>
        </p:nvSpPr>
        <p:spPr>
          <a:xfrm>
            <a:off x="4443665" y="1325737"/>
            <a:ext cx="1221800" cy="269971"/>
          </a:xfrm>
          <a:prstGeom prst="rect">
            <a:avLst/>
          </a:prstGeom>
          <a:solidFill>
            <a:schemeClr val="bg1"/>
          </a:solidFill>
          <a:ln w="12700" cmpd="sng">
            <a:noFill/>
          </a:ln>
        </p:spPr>
        <p:txBody>
          <a:bodyPr wrap="none" lIns="36000" tIns="18000" rIns="36000" bIns="36000" rtlCol="0">
            <a:spAutoFit/>
          </a:bodyPr>
          <a:lstStyle/>
          <a:p>
            <a:r>
              <a:rPr lang="en-GB" sz="1400" dirty="0" smtClean="0"/>
              <a:t>STILL ECU 15</a:t>
            </a:r>
          </a:p>
        </p:txBody>
      </p:sp>
      <p:sp>
        <p:nvSpPr>
          <p:cNvPr id="13" name="TextBox 12"/>
          <p:cNvSpPr txBox="1"/>
          <p:nvPr/>
        </p:nvSpPr>
        <p:spPr>
          <a:xfrm>
            <a:off x="7449364" y="2335679"/>
            <a:ext cx="465439" cy="208416"/>
          </a:xfrm>
          <a:prstGeom prst="rect">
            <a:avLst/>
          </a:prstGeom>
          <a:solidFill>
            <a:schemeClr val="bg1"/>
          </a:solidFill>
          <a:ln w="12700" cmpd="sng">
            <a:solidFill>
              <a:srgbClr val="FF0000"/>
            </a:solidFill>
          </a:ln>
        </p:spPr>
        <p:txBody>
          <a:bodyPr wrap="none" lIns="36000" tIns="18000" rIns="36000" bIns="36000" rtlCol="0">
            <a:spAutoFit/>
          </a:bodyPr>
          <a:lstStyle/>
          <a:p>
            <a:r>
              <a:rPr lang="en-GB" sz="1000" dirty="0" smtClean="0"/>
              <a:t>Claims</a:t>
            </a:r>
            <a:endParaRPr lang="en-GB" sz="1000" b="0" dirty="0" smtClean="0"/>
          </a:p>
        </p:txBody>
      </p:sp>
      <p:sp>
        <p:nvSpPr>
          <p:cNvPr id="15" name="TextBox 14"/>
          <p:cNvSpPr txBox="1"/>
          <p:nvPr/>
        </p:nvSpPr>
        <p:spPr>
          <a:xfrm rot="20944500">
            <a:off x="6346978" y="2644205"/>
            <a:ext cx="1121067" cy="208416"/>
          </a:xfrm>
          <a:prstGeom prst="rect">
            <a:avLst/>
          </a:prstGeom>
          <a:solidFill>
            <a:schemeClr val="bg1"/>
          </a:solidFill>
          <a:ln w="12700" cmpd="sng">
            <a:solidFill>
              <a:srgbClr val="FF0000"/>
            </a:solidFill>
          </a:ln>
        </p:spPr>
        <p:txBody>
          <a:bodyPr wrap="none" lIns="36000" tIns="18000" rIns="36000" bIns="36000" rtlCol="0">
            <a:spAutoFit/>
          </a:bodyPr>
          <a:lstStyle/>
          <a:p>
            <a:r>
              <a:rPr lang="en-GB" sz="1000" dirty="0" smtClean="0"/>
              <a:t>Replacement Staff</a:t>
            </a:r>
            <a:endParaRPr lang="en-GB" sz="1000" b="0" dirty="0" smtClean="0"/>
          </a:p>
        </p:txBody>
      </p:sp>
      <p:sp>
        <p:nvSpPr>
          <p:cNvPr id="16" name="TextBox 15"/>
          <p:cNvSpPr txBox="1"/>
          <p:nvPr/>
        </p:nvSpPr>
        <p:spPr>
          <a:xfrm rot="1458002">
            <a:off x="7936652" y="2745672"/>
            <a:ext cx="1113053" cy="208416"/>
          </a:xfrm>
          <a:prstGeom prst="rect">
            <a:avLst/>
          </a:prstGeom>
          <a:solidFill>
            <a:schemeClr val="bg1"/>
          </a:solidFill>
          <a:ln w="12700" cmpd="sng">
            <a:solidFill>
              <a:srgbClr val="FF0000"/>
            </a:solidFill>
          </a:ln>
        </p:spPr>
        <p:txBody>
          <a:bodyPr wrap="none" lIns="36000" tIns="18000" rIns="36000" bIns="36000" rtlCol="0">
            <a:spAutoFit/>
          </a:bodyPr>
          <a:lstStyle/>
          <a:p>
            <a:r>
              <a:rPr lang="en-GB" sz="1000" dirty="0" smtClean="0"/>
              <a:t>Loss of production</a:t>
            </a:r>
            <a:endParaRPr lang="en-GB" sz="1000" b="0" dirty="0" smtClean="0"/>
          </a:p>
        </p:txBody>
      </p:sp>
      <p:sp>
        <p:nvSpPr>
          <p:cNvPr id="17" name="TextBox 16"/>
          <p:cNvSpPr txBox="1"/>
          <p:nvPr/>
        </p:nvSpPr>
        <p:spPr>
          <a:xfrm>
            <a:off x="7495451" y="2641464"/>
            <a:ext cx="484675" cy="208416"/>
          </a:xfrm>
          <a:prstGeom prst="rect">
            <a:avLst/>
          </a:prstGeom>
          <a:solidFill>
            <a:schemeClr val="bg1"/>
          </a:solidFill>
          <a:ln w="12700" cmpd="sng">
            <a:solidFill>
              <a:srgbClr val="FF0000"/>
            </a:solidFill>
          </a:ln>
        </p:spPr>
        <p:txBody>
          <a:bodyPr wrap="none" lIns="36000" tIns="18000" rIns="36000" bIns="36000" rtlCol="0">
            <a:spAutoFit/>
          </a:bodyPr>
          <a:lstStyle/>
          <a:p>
            <a:r>
              <a:rPr lang="en-GB" sz="1000" dirty="0" smtClean="0"/>
              <a:t>Injuries</a:t>
            </a:r>
            <a:endParaRPr lang="en-GB" sz="1000" b="0" dirty="0" smtClean="0"/>
          </a:p>
        </p:txBody>
      </p:sp>
      <p:sp>
        <p:nvSpPr>
          <p:cNvPr id="18" name="TextBox 17"/>
          <p:cNvSpPr txBox="1"/>
          <p:nvPr/>
        </p:nvSpPr>
        <p:spPr>
          <a:xfrm>
            <a:off x="6570626" y="2347456"/>
            <a:ext cx="569634" cy="208416"/>
          </a:xfrm>
          <a:prstGeom prst="rect">
            <a:avLst/>
          </a:prstGeom>
          <a:solidFill>
            <a:schemeClr val="bg1"/>
          </a:solidFill>
          <a:ln w="12700" cmpd="sng">
            <a:solidFill>
              <a:srgbClr val="FF0000"/>
            </a:solidFill>
          </a:ln>
        </p:spPr>
        <p:txBody>
          <a:bodyPr wrap="none" lIns="36000" tIns="18000" rIns="36000" bIns="36000" rtlCol="0">
            <a:spAutoFit/>
          </a:bodyPr>
          <a:lstStyle/>
          <a:p>
            <a:r>
              <a:rPr lang="en-GB" sz="1000" dirty="0" smtClean="0"/>
              <a:t>Sick Pay</a:t>
            </a:r>
            <a:endParaRPr lang="en-GB" sz="1000" b="0" dirty="0" smtClean="0"/>
          </a:p>
        </p:txBody>
      </p:sp>
      <p:sp>
        <p:nvSpPr>
          <p:cNvPr id="19" name="TextBox 18"/>
          <p:cNvSpPr txBox="1"/>
          <p:nvPr/>
        </p:nvSpPr>
        <p:spPr>
          <a:xfrm>
            <a:off x="6330876" y="3173874"/>
            <a:ext cx="2243169" cy="208416"/>
          </a:xfrm>
          <a:prstGeom prst="rect">
            <a:avLst/>
          </a:prstGeom>
          <a:solidFill>
            <a:schemeClr val="bg1"/>
          </a:solidFill>
          <a:ln w="12700" cmpd="sng">
            <a:solidFill>
              <a:srgbClr val="FF0000"/>
            </a:solidFill>
          </a:ln>
        </p:spPr>
        <p:txBody>
          <a:bodyPr wrap="none" lIns="36000" tIns="18000" rIns="36000" bIns="36000" rtlCol="0">
            <a:spAutoFit/>
          </a:bodyPr>
          <a:lstStyle/>
          <a:p>
            <a:r>
              <a:rPr lang="en-GB" sz="1000" dirty="0" smtClean="0"/>
              <a:t>Legal Representation following Claims</a:t>
            </a:r>
            <a:endParaRPr lang="en-GB" sz="1000" b="0" dirty="0" smtClean="0"/>
          </a:p>
        </p:txBody>
      </p:sp>
      <p:sp>
        <p:nvSpPr>
          <p:cNvPr id="20" name="TextBox 19"/>
          <p:cNvSpPr txBox="1"/>
          <p:nvPr/>
        </p:nvSpPr>
        <p:spPr>
          <a:xfrm>
            <a:off x="6502786" y="2908795"/>
            <a:ext cx="1839212" cy="208416"/>
          </a:xfrm>
          <a:prstGeom prst="rect">
            <a:avLst/>
          </a:prstGeom>
          <a:solidFill>
            <a:schemeClr val="bg1"/>
          </a:solidFill>
          <a:ln w="12700" cmpd="sng">
            <a:solidFill>
              <a:srgbClr val="FF0000"/>
            </a:solidFill>
          </a:ln>
        </p:spPr>
        <p:txBody>
          <a:bodyPr wrap="none" lIns="36000" tIns="18000" rIns="36000" bIns="36000" rtlCol="0">
            <a:spAutoFit/>
          </a:bodyPr>
          <a:lstStyle/>
          <a:p>
            <a:r>
              <a:rPr lang="en-GB" sz="1000" dirty="0" smtClean="0"/>
              <a:t>Increased Insurance Premiums</a:t>
            </a:r>
            <a:endParaRPr lang="en-GB" sz="1000" b="0" dirty="0" smtClean="0"/>
          </a:p>
        </p:txBody>
      </p:sp>
      <p:sp>
        <p:nvSpPr>
          <p:cNvPr id="21" name="TextBox 20"/>
          <p:cNvSpPr txBox="1"/>
          <p:nvPr/>
        </p:nvSpPr>
        <p:spPr>
          <a:xfrm>
            <a:off x="7049410" y="2127236"/>
            <a:ext cx="745964" cy="208416"/>
          </a:xfrm>
          <a:prstGeom prst="rect">
            <a:avLst/>
          </a:prstGeom>
          <a:solidFill>
            <a:schemeClr val="bg1"/>
          </a:solidFill>
          <a:ln w="12700" cmpd="sng">
            <a:solidFill>
              <a:srgbClr val="FF0000"/>
            </a:solidFill>
          </a:ln>
        </p:spPr>
        <p:txBody>
          <a:bodyPr wrap="none" lIns="36000" tIns="18000" rIns="36000" bIns="36000" rtlCol="0">
            <a:spAutoFit/>
          </a:bodyPr>
          <a:lstStyle/>
          <a:p>
            <a:r>
              <a:rPr lang="en-GB" sz="1000" dirty="0" smtClean="0"/>
              <a:t>Prosecution</a:t>
            </a:r>
            <a:endParaRPr lang="en-GB" sz="1000" b="0" dirty="0" smtClean="0"/>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0135" y="2091309"/>
            <a:ext cx="1104860" cy="1183781"/>
          </a:xfrm>
          <a:prstGeom prst="rect">
            <a:avLst/>
          </a:prstGeom>
          <a:noFill/>
          <a:ln w="1587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bwMode="auto">
          <a:xfrm>
            <a:off x="3251964" y="2335652"/>
            <a:ext cx="1313161" cy="190233"/>
          </a:xfrm>
          <a:prstGeom prst="straightConnector1">
            <a:avLst/>
          </a:prstGeom>
          <a:noFill/>
          <a:ln w="127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1464415" y="4464232"/>
            <a:ext cx="6753315" cy="239193"/>
          </a:xfrm>
          <a:prstGeom prst="rect">
            <a:avLst/>
          </a:prstGeom>
          <a:solidFill>
            <a:schemeClr val="bg1"/>
          </a:solidFill>
          <a:ln w="12700" cmpd="sng">
            <a:noFill/>
          </a:ln>
        </p:spPr>
        <p:txBody>
          <a:bodyPr wrap="none" lIns="36000" tIns="18000" rIns="36000" bIns="36000" rtlCol="0">
            <a:spAutoFit/>
          </a:bodyPr>
          <a:lstStyle/>
          <a:p>
            <a:r>
              <a:rPr lang="en-GB" sz="1200" b="1" i="1" dirty="0" smtClean="0">
                <a:solidFill>
                  <a:schemeClr val="accent1"/>
                </a:solidFill>
              </a:rPr>
              <a:t>“By </a:t>
            </a:r>
            <a:r>
              <a:rPr lang="en-GB" sz="1200" b="1" i="1" dirty="0">
                <a:solidFill>
                  <a:schemeClr val="accent1"/>
                </a:solidFill>
              </a:rPr>
              <a:t>u</a:t>
            </a:r>
            <a:r>
              <a:rPr lang="en-GB" sz="1200" b="1" i="1" dirty="0" smtClean="0">
                <a:solidFill>
                  <a:schemeClr val="accent1"/>
                </a:solidFill>
              </a:rPr>
              <a:t>sing a STILL Powered Pallet Truck you will eliminate the Risk of Pushing and Pulling”</a:t>
            </a:r>
          </a:p>
        </p:txBody>
      </p:sp>
    </p:spTree>
    <p:extLst>
      <p:ext uri="{BB962C8B-B14F-4D97-AF65-F5344CB8AC3E}">
        <p14:creationId xmlns:p14="http://schemas.microsoft.com/office/powerpoint/2010/main" val="374398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2508" y="127191"/>
            <a:ext cx="6840000" cy="252000"/>
          </a:xfrm>
        </p:spPr>
        <p:txBody>
          <a:bodyPr/>
          <a:lstStyle/>
          <a:p>
            <a:r>
              <a:rPr lang="en-GB" u="sng" dirty="0" smtClean="0"/>
              <a:t>The Spec:-</a:t>
            </a:r>
            <a:endParaRPr lang="en-GB" dirty="0"/>
          </a:p>
        </p:txBody>
      </p:sp>
      <p:sp>
        <p:nvSpPr>
          <p:cNvPr id="7" name="Fußzeilenplatzhalter 6"/>
          <p:cNvSpPr>
            <a:spLocks noGrp="1"/>
          </p:cNvSpPr>
          <p:nvPr>
            <p:ph type="ftr" sz="quarter" idx="3"/>
          </p:nvPr>
        </p:nvSpPr>
        <p:spPr/>
        <p:txBody>
          <a:bodyPr/>
          <a:lstStyle/>
          <a:p>
            <a:r>
              <a:rPr lang="en-GB" dirty="0" smtClean="0">
                <a:latin typeface="Arial" panose="020B0604020202020204" pitchFamily="34" charset="0"/>
              </a:rPr>
              <a:t>RAPP Assessment | Andrew Pye| 19/04/2018</a:t>
            </a:r>
            <a:endParaRPr lang="en-GB" dirty="0">
              <a:latin typeface="Arial" panose="020B0604020202020204" pitchFamily="34" charset="0"/>
            </a:endParaRPr>
          </a:p>
        </p:txBody>
      </p:sp>
      <p:sp>
        <p:nvSpPr>
          <p:cNvPr id="8" name="Foliennummernplatzhalter 7"/>
          <p:cNvSpPr>
            <a:spLocks noGrp="1"/>
          </p:cNvSpPr>
          <p:nvPr>
            <p:ph type="sldNum" sz="quarter" idx="4"/>
          </p:nvPr>
        </p:nvSpPr>
        <p:spPr/>
        <p:txBody>
          <a:bodyPr/>
          <a:lstStyle/>
          <a:p>
            <a:fld id="{99CC5461-F7F8-834A-A33C-7913089D93E6}" type="slidenum">
              <a:rPr lang="en-GB" smtClean="0"/>
              <a:pPr/>
              <a:t>12</a:t>
            </a:fld>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53" y="426261"/>
            <a:ext cx="3752315" cy="337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376" y="123752"/>
            <a:ext cx="1711373" cy="171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3280" y="237064"/>
            <a:ext cx="1909441" cy="148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8377" y="1918179"/>
            <a:ext cx="1924974" cy="151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1395" y="1918180"/>
            <a:ext cx="1865730" cy="151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4260" y="3526373"/>
            <a:ext cx="1771936" cy="13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990" y="3636783"/>
            <a:ext cx="1714810" cy="116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49110" y="756271"/>
            <a:ext cx="1224035" cy="91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03350" y="2213811"/>
            <a:ext cx="992524" cy="74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1"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513" y="3839075"/>
            <a:ext cx="5051383" cy="130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67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2508" y="127191"/>
            <a:ext cx="6840000" cy="252000"/>
          </a:xfrm>
        </p:spPr>
        <p:txBody>
          <a:bodyPr/>
          <a:lstStyle/>
          <a:p>
            <a:r>
              <a:rPr lang="en-GB" u="sng" dirty="0" smtClean="0"/>
              <a:t>The Spec:-</a:t>
            </a:r>
            <a:endParaRPr lang="en-GB" dirty="0"/>
          </a:p>
        </p:txBody>
      </p:sp>
      <p:sp>
        <p:nvSpPr>
          <p:cNvPr id="7" name="Fußzeilenplatzhalter 6"/>
          <p:cNvSpPr>
            <a:spLocks noGrp="1"/>
          </p:cNvSpPr>
          <p:nvPr>
            <p:ph type="ftr" sz="quarter" idx="3"/>
          </p:nvPr>
        </p:nvSpPr>
        <p:spPr/>
        <p:txBody>
          <a:bodyPr/>
          <a:lstStyle/>
          <a:p>
            <a:r>
              <a:rPr lang="en-GB" dirty="0" smtClean="0">
                <a:latin typeface="Arial" panose="020B0604020202020204" pitchFamily="34" charset="0"/>
              </a:rPr>
              <a:t>RAPP Assessment | Andrew Pye| 19/04/2018</a:t>
            </a:r>
            <a:endParaRPr lang="en-GB" dirty="0">
              <a:latin typeface="Arial" panose="020B0604020202020204" pitchFamily="34" charset="0"/>
            </a:endParaRPr>
          </a:p>
        </p:txBody>
      </p:sp>
      <p:sp>
        <p:nvSpPr>
          <p:cNvPr id="8" name="Foliennummernplatzhalter 7"/>
          <p:cNvSpPr>
            <a:spLocks noGrp="1"/>
          </p:cNvSpPr>
          <p:nvPr>
            <p:ph type="sldNum" sz="quarter" idx="4"/>
          </p:nvPr>
        </p:nvSpPr>
        <p:spPr/>
        <p:txBody>
          <a:bodyPr/>
          <a:lstStyle/>
          <a:p>
            <a:fld id="{99CC5461-F7F8-834A-A33C-7913089D93E6}" type="slidenum">
              <a:rPr lang="en-GB" smtClean="0"/>
              <a:pPr/>
              <a:t>13</a:t>
            </a:fld>
            <a:endParaRPr lang="en-GB"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670" y="0"/>
            <a:ext cx="5570787" cy="494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09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06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u="sng" dirty="0"/>
              <a:t>Structure of the tool</a:t>
            </a:r>
            <a:endParaRPr lang="en-GB" dirty="0"/>
          </a:p>
        </p:txBody>
      </p:sp>
      <p:sp>
        <p:nvSpPr>
          <p:cNvPr id="7" name="Fußzeilenplatzhalter 6"/>
          <p:cNvSpPr>
            <a:spLocks noGrp="1"/>
          </p:cNvSpPr>
          <p:nvPr>
            <p:ph type="ftr" sz="quarter" idx="3"/>
          </p:nvPr>
        </p:nvSpPr>
        <p:spPr/>
        <p:txBody>
          <a:bodyPr/>
          <a:lstStyle/>
          <a:p>
            <a:r>
              <a:rPr lang="en-GB" dirty="0" smtClean="0">
                <a:latin typeface="Arial" panose="020B0604020202020204" pitchFamily="34" charset="0"/>
              </a:rPr>
              <a:t>RAPP Assessment | Andrew Pye| 19/04/2018</a:t>
            </a:r>
            <a:endParaRPr lang="en-GB" dirty="0">
              <a:latin typeface="Arial" panose="020B0604020202020204" pitchFamily="34" charset="0"/>
            </a:endParaRPr>
          </a:p>
        </p:txBody>
      </p:sp>
      <p:sp>
        <p:nvSpPr>
          <p:cNvPr id="8" name="Foliennummernplatzhalter 7"/>
          <p:cNvSpPr>
            <a:spLocks noGrp="1"/>
          </p:cNvSpPr>
          <p:nvPr>
            <p:ph type="sldNum" sz="quarter" idx="4"/>
          </p:nvPr>
        </p:nvSpPr>
        <p:spPr/>
        <p:txBody>
          <a:bodyPr/>
          <a:lstStyle/>
          <a:p>
            <a:fld id="{99CC5461-F7F8-834A-A33C-7913089D93E6}" type="slidenum">
              <a:rPr lang="en-GB" smtClean="0"/>
              <a:pPr/>
              <a:t>2</a:t>
            </a:fld>
            <a:endParaRPr lang="en-GB" dirty="0"/>
          </a:p>
        </p:txBody>
      </p:sp>
      <p:sp>
        <p:nvSpPr>
          <p:cNvPr id="9" name="Textplatzhalter 3"/>
          <p:cNvSpPr>
            <a:spLocks noGrp="1"/>
          </p:cNvSpPr>
          <p:nvPr>
            <p:ph type="body" sz="quarter" idx="10"/>
          </p:nvPr>
        </p:nvSpPr>
        <p:spPr>
          <a:xfrm>
            <a:off x="359999" y="1067912"/>
            <a:ext cx="8537045" cy="3684088"/>
          </a:xfrm>
        </p:spPr>
        <p:txBody>
          <a:bodyPr/>
          <a:lstStyle/>
          <a:p>
            <a:r>
              <a:rPr lang="en-GB" sz="1100" b="0" dirty="0"/>
              <a:t>There are two types of pushing and pulling operations you can assess using the HSE designed RAPP Tool:</a:t>
            </a:r>
          </a:p>
          <a:p>
            <a:pPr lvl="0"/>
            <a:r>
              <a:rPr lang="en-GB" sz="1100" b="0" dirty="0"/>
              <a:t> moving loads on wheeled equipment, such as hand trolleys, pump trucks, carts or wheelbarrows.</a:t>
            </a:r>
          </a:p>
          <a:p>
            <a:pPr lvl="0"/>
            <a:r>
              <a:rPr lang="en-GB" sz="1100" b="0" dirty="0"/>
              <a:t> moving loads without wheels, which might involve actions such as dragging/ sliding, churning (pivoting and rolling) and rolling.</a:t>
            </a:r>
          </a:p>
          <a:p>
            <a:r>
              <a:rPr lang="en-GB" sz="1100" b="0" dirty="0"/>
              <a:t> </a:t>
            </a:r>
          </a:p>
          <a:p>
            <a:r>
              <a:rPr lang="en-GB" sz="1100" b="0" dirty="0"/>
              <a:t>This assessment focuses on moving loads on wheeled equipment, such as hand trolleys, pump trucks, carts or wheelbarrows and should be used to assist customers with their Manual Handling Risks carrying out this operation.</a:t>
            </a:r>
          </a:p>
          <a:p>
            <a:r>
              <a:rPr lang="en-GB" sz="1100" b="0" dirty="0"/>
              <a:t>For Moving loads without wheels, the customer can follow the guidance and RAPP tool provided by the HSE.</a:t>
            </a:r>
          </a:p>
          <a:p>
            <a:r>
              <a:rPr lang="en-GB" sz="1100" b="0" dirty="0"/>
              <a:t> </a:t>
            </a:r>
          </a:p>
          <a:p>
            <a:r>
              <a:rPr lang="en-GB" sz="1100" b="0" dirty="0"/>
              <a:t> </a:t>
            </a:r>
          </a:p>
          <a:p>
            <a:r>
              <a:rPr lang="en-GB" sz="1100" u="sng" dirty="0"/>
              <a:t>Use of the tool may not comprise a full risk assessment. </a:t>
            </a:r>
          </a:p>
          <a:p>
            <a:r>
              <a:rPr lang="en-GB" sz="1100" b="0" dirty="0"/>
              <a:t>HSE’s guidance booklet L23 </a:t>
            </a:r>
            <a:r>
              <a:rPr lang="en-GB" sz="1100" b="0" i="1" dirty="0"/>
              <a:t>Manual handling. Manual Handling Operations Regulations 1992: Guidance on Regulations</a:t>
            </a:r>
            <a:r>
              <a:rPr lang="en-GB" sz="1100" b="0" dirty="0"/>
              <a:t>3 contains more information on conducting full risk assessments. Always consider individual and psychosocial issues when completing the RAPP score sheet.</a:t>
            </a:r>
          </a:p>
        </p:txBody>
      </p:sp>
    </p:spTree>
    <p:extLst>
      <p:ext uri="{BB962C8B-B14F-4D97-AF65-F5344CB8AC3E}">
        <p14:creationId xmlns:p14="http://schemas.microsoft.com/office/powerpoint/2010/main" val="95256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u="sng" dirty="0"/>
              <a:t>How to complete an assessment</a:t>
            </a:r>
            <a:endParaRPr lang="en-GB" dirty="0"/>
          </a:p>
        </p:txBody>
      </p:sp>
      <p:sp>
        <p:nvSpPr>
          <p:cNvPr id="7" name="Fußzeilenplatzhalter 6"/>
          <p:cNvSpPr>
            <a:spLocks noGrp="1"/>
          </p:cNvSpPr>
          <p:nvPr>
            <p:ph type="ftr" sz="quarter" idx="3"/>
          </p:nvPr>
        </p:nvSpPr>
        <p:spPr/>
        <p:txBody>
          <a:bodyPr/>
          <a:lstStyle/>
          <a:p>
            <a:r>
              <a:rPr lang="en-GB" dirty="0" smtClean="0">
                <a:latin typeface="Arial" panose="020B0604020202020204" pitchFamily="34" charset="0"/>
              </a:rPr>
              <a:t>RAPP Assessment | Andrew Pye| 19/04/2018</a:t>
            </a:r>
            <a:endParaRPr lang="en-GB" dirty="0">
              <a:latin typeface="Arial" panose="020B0604020202020204" pitchFamily="34" charset="0"/>
            </a:endParaRPr>
          </a:p>
        </p:txBody>
      </p:sp>
      <p:sp>
        <p:nvSpPr>
          <p:cNvPr id="8" name="Foliennummernplatzhalter 7"/>
          <p:cNvSpPr>
            <a:spLocks noGrp="1"/>
          </p:cNvSpPr>
          <p:nvPr>
            <p:ph type="sldNum" sz="quarter" idx="4"/>
          </p:nvPr>
        </p:nvSpPr>
        <p:spPr/>
        <p:txBody>
          <a:bodyPr/>
          <a:lstStyle/>
          <a:p>
            <a:fld id="{99CC5461-F7F8-834A-A33C-7913089D93E6}" type="slidenum">
              <a:rPr lang="en-GB" smtClean="0"/>
              <a:pPr/>
              <a:t>3</a:t>
            </a:fld>
            <a:endParaRPr lang="en-GB" dirty="0"/>
          </a:p>
        </p:txBody>
      </p:sp>
      <p:sp>
        <p:nvSpPr>
          <p:cNvPr id="9" name="Textplatzhalter 3"/>
          <p:cNvSpPr>
            <a:spLocks noGrp="1"/>
          </p:cNvSpPr>
          <p:nvPr>
            <p:ph type="body" sz="quarter" idx="10"/>
          </p:nvPr>
        </p:nvSpPr>
        <p:spPr>
          <a:xfrm>
            <a:off x="359999" y="1067912"/>
            <a:ext cx="8537045" cy="3684088"/>
          </a:xfrm>
        </p:spPr>
        <p:txBody>
          <a:bodyPr/>
          <a:lstStyle/>
          <a:p>
            <a:pPr marL="342900" lvl="0" indent="-342900">
              <a:lnSpc>
                <a:spcPct val="107000"/>
              </a:lnSpc>
              <a:spcAft>
                <a:spcPts val="0"/>
              </a:spcAft>
              <a:buFont typeface="Symbol"/>
              <a:buChar char=""/>
            </a:pPr>
            <a:r>
              <a:rPr lang="en-GB" sz="1100" b="0" dirty="0">
                <a:solidFill>
                  <a:srgbClr val="000000"/>
                </a:solidFill>
                <a:ea typeface="Calibri"/>
                <a:cs typeface="HelveticaNeueLT-Light"/>
              </a:rPr>
              <a:t>Spend some time observing the workers and the work activity to ensure that what you are seeing is representative of normal working practice. Always consider the ‘worst-case scenario</a:t>
            </a:r>
            <a:r>
              <a:rPr lang="en-GB" sz="1100" b="0" dirty="0" smtClean="0">
                <a:solidFill>
                  <a:srgbClr val="000000"/>
                </a:solidFill>
                <a:ea typeface="Calibri"/>
                <a:cs typeface="HelveticaNeueLT-Light"/>
              </a:rPr>
              <a:t>’.</a:t>
            </a:r>
          </a:p>
          <a:p>
            <a:pPr lvl="0">
              <a:lnSpc>
                <a:spcPct val="107000"/>
              </a:lnSpc>
              <a:spcAft>
                <a:spcPts val="0"/>
              </a:spcAft>
            </a:pPr>
            <a:endParaRPr lang="en-GB" sz="1100" b="0" dirty="0">
              <a:ea typeface="Calibri"/>
              <a:cs typeface="Times New Roman"/>
            </a:endParaRPr>
          </a:p>
          <a:p>
            <a:pPr marL="342900" lvl="0" indent="-342900">
              <a:lnSpc>
                <a:spcPct val="107000"/>
              </a:lnSpc>
              <a:spcAft>
                <a:spcPts val="0"/>
              </a:spcAft>
              <a:buFont typeface="Symbol"/>
              <a:buChar char=""/>
            </a:pPr>
            <a:r>
              <a:rPr lang="en-GB" sz="1100" b="0" dirty="0">
                <a:solidFill>
                  <a:srgbClr val="000000"/>
                </a:solidFill>
                <a:ea typeface="Calibri"/>
                <a:cs typeface="HelveticaNeueLT-Light"/>
              </a:rPr>
              <a:t>Consult employees and safety representatives during the assessment process</a:t>
            </a:r>
            <a:r>
              <a:rPr lang="en-GB" sz="1100" b="0" dirty="0" smtClean="0">
                <a:solidFill>
                  <a:srgbClr val="000000"/>
                </a:solidFill>
                <a:ea typeface="Calibri"/>
                <a:cs typeface="HelveticaNeueLT-Light"/>
              </a:rPr>
              <a:t>.</a:t>
            </a:r>
          </a:p>
          <a:p>
            <a:pPr lvl="0">
              <a:lnSpc>
                <a:spcPct val="107000"/>
              </a:lnSpc>
              <a:spcAft>
                <a:spcPts val="0"/>
              </a:spcAft>
            </a:pPr>
            <a:endParaRPr lang="en-GB" sz="1100" b="0" dirty="0">
              <a:ea typeface="Calibri"/>
              <a:cs typeface="Times New Roman"/>
            </a:endParaRPr>
          </a:p>
          <a:p>
            <a:pPr marL="342900" lvl="0" indent="-342900">
              <a:lnSpc>
                <a:spcPct val="107000"/>
              </a:lnSpc>
              <a:spcAft>
                <a:spcPts val="0"/>
              </a:spcAft>
              <a:buFont typeface="Symbol"/>
              <a:buChar char=""/>
            </a:pPr>
            <a:r>
              <a:rPr lang="en-GB" sz="1100" b="0" dirty="0">
                <a:solidFill>
                  <a:srgbClr val="000000"/>
                </a:solidFill>
                <a:ea typeface="Calibri"/>
                <a:cs typeface="HelveticaNeueLT-Light"/>
              </a:rPr>
              <a:t>Where several people do the same activity, make sure you get the views of workers about the demands of the operation</a:t>
            </a:r>
            <a:r>
              <a:rPr lang="en-GB" sz="1100" b="0" dirty="0" smtClean="0">
                <a:solidFill>
                  <a:srgbClr val="000000"/>
                </a:solidFill>
                <a:ea typeface="Calibri"/>
                <a:cs typeface="HelveticaNeueLT-Light"/>
              </a:rPr>
              <a:t>.</a:t>
            </a:r>
          </a:p>
          <a:p>
            <a:pPr lvl="0">
              <a:lnSpc>
                <a:spcPct val="107000"/>
              </a:lnSpc>
              <a:spcAft>
                <a:spcPts val="0"/>
              </a:spcAft>
            </a:pPr>
            <a:endParaRPr lang="en-GB" sz="1100" b="0" dirty="0">
              <a:ea typeface="Calibri"/>
              <a:cs typeface="Times New Roman"/>
            </a:endParaRPr>
          </a:p>
          <a:p>
            <a:pPr marL="342900" lvl="0" indent="-342900">
              <a:lnSpc>
                <a:spcPct val="107000"/>
              </a:lnSpc>
              <a:spcAft>
                <a:spcPts val="0"/>
              </a:spcAft>
              <a:buFont typeface="Symbol"/>
              <a:buChar char=""/>
            </a:pPr>
            <a:r>
              <a:rPr lang="en-GB" sz="1100" b="0" dirty="0">
                <a:solidFill>
                  <a:srgbClr val="000000"/>
                </a:solidFill>
                <a:ea typeface="Calibri"/>
                <a:cs typeface="HelveticaNeueLT-Bold"/>
              </a:rPr>
              <a:t>Ensure you read </a:t>
            </a:r>
            <a:r>
              <a:rPr lang="en-GB" sz="1100" b="0" dirty="0" smtClean="0">
                <a:solidFill>
                  <a:srgbClr val="000000"/>
                </a:solidFill>
                <a:ea typeface="Calibri"/>
                <a:cs typeface="HelveticaNeueLT-Bold"/>
              </a:rPr>
              <a:t>this </a:t>
            </a:r>
            <a:r>
              <a:rPr lang="en-GB" sz="1100" b="0" dirty="0">
                <a:solidFill>
                  <a:srgbClr val="000000"/>
                </a:solidFill>
                <a:ea typeface="Calibri"/>
                <a:cs typeface="HelveticaNeueLT-Bold"/>
              </a:rPr>
              <a:t>assessment guide </a:t>
            </a:r>
            <a:r>
              <a:rPr lang="en-GB" sz="1100" b="0" dirty="0" smtClean="0">
                <a:solidFill>
                  <a:srgbClr val="000000"/>
                </a:solidFill>
                <a:ea typeface="Calibri"/>
                <a:cs typeface="HelveticaNeueLT-Bold"/>
              </a:rPr>
              <a:t>in full before </a:t>
            </a:r>
            <a:r>
              <a:rPr lang="en-GB" sz="1100" b="0" dirty="0">
                <a:solidFill>
                  <a:srgbClr val="000000"/>
                </a:solidFill>
                <a:ea typeface="Calibri"/>
                <a:cs typeface="HelveticaNeueLT-Bold"/>
              </a:rPr>
              <a:t>you make your assessment</a:t>
            </a:r>
            <a:r>
              <a:rPr lang="en-GB" sz="1100" b="0" dirty="0" smtClean="0">
                <a:solidFill>
                  <a:srgbClr val="000000"/>
                </a:solidFill>
                <a:ea typeface="Calibri"/>
                <a:cs typeface="HelveticaNeueLT-Bold"/>
              </a:rPr>
              <a:t>.</a:t>
            </a:r>
          </a:p>
          <a:p>
            <a:pPr lvl="0">
              <a:lnSpc>
                <a:spcPct val="107000"/>
              </a:lnSpc>
              <a:spcAft>
                <a:spcPts val="0"/>
              </a:spcAft>
            </a:pPr>
            <a:endParaRPr lang="en-GB" sz="1100" b="0" dirty="0">
              <a:ea typeface="Calibri"/>
              <a:cs typeface="Times New Roman"/>
            </a:endParaRPr>
          </a:p>
          <a:p>
            <a:pPr marL="342900" lvl="0" indent="-342900">
              <a:lnSpc>
                <a:spcPct val="107000"/>
              </a:lnSpc>
              <a:spcAft>
                <a:spcPts val="0"/>
              </a:spcAft>
              <a:buFont typeface="Symbol"/>
              <a:buChar char=""/>
            </a:pPr>
            <a:r>
              <a:rPr lang="en-GB" sz="1100" b="0" dirty="0">
                <a:solidFill>
                  <a:srgbClr val="000000"/>
                </a:solidFill>
                <a:ea typeface="Calibri"/>
                <a:cs typeface="HelveticaNeueLT-Light"/>
              </a:rPr>
              <a:t>Follow the appropriate flow chart and assessment guide to determine the level of risk for each risk factor. The levels of risk are:</a:t>
            </a:r>
            <a:endParaRPr lang="en-GB" sz="1100" b="0" dirty="0">
              <a:effectLst/>
              <a:ea typeface="Calibri"/>
              <a:cs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749" y="2880703"/>
            <a:ext cx="3476987" cy="208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85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u="sng" dirty="0"/>
              <a:t>How to complete an assessment</a:t>
            </a:r>
            <a:endParaRPr lang="en-GB" dirty="0"/>
          </a:p>
        </p:txBody>
      </p:sp>
      <p:sp>
        <p:nvSpPr>
          <p:cNvPr id="7" name="Fußzeilenplatzhalter 6"/>
          <p:cNvSpPr>
            <a:spLocks noGrp="1"/>
          </p:cNvSpPr>
          <p:nvPr>
            <p:ph type="ftr" sz="quarter" idx="3"/>
          </p:nvPr>
        </p:nvSpPr>
        <p:spPr/>
        <p:txBody>
          <a:bodyPr/>
          <a:lstStyle/>
          <a:p>
            <a:r>
              <a:rPr lang="en-GB" dirty="0" smtClean="0">
                <a:latin typeface="Arial" panose="020B0604020202020204" pitchFamily="34" charset="0"/>
              </a:rPr>
              <a:t>RAPP Assessment | Andrew Pye| 19/04/2018</a:t>
            </a:r>
            <a:endParaRPr lang="en-GB" dirty="0">
              <a:latin typeface="Arial" panose="020B0604020202020204" pitchFamily="34" charset="0"/>
            </a:endParaRPr>
          </a:p>
        </p:txBody>
      </p:sp>
      <p:sp>
        <p:nvSpPr>
          <p:cNvPr id="8" name="Foliennummernplatzhalter 7"/>
          <p:cNvSpPr>
            <a:spLocks noGrp="1"/>
          </p:cNvSpPr>
          <p:nvPr>
            <p:ph type="sldNum" sz="quarter" idx="4"/>
          </p:nvPr>
        </p:nvSpPr>
        <p:spPr/>
        <p:txBody>
          <a:bodyPr/>
          <a:lstStyle/>
          <a:p>
            <a:fld id="{99CC5461-F7F8-834A-A33C-7913089D93E6}" type="slidenum">
              <a:rPr lang="en-GB" smtClean="0"/>
              <a:pPr/>
              <a:t>4</a:t>
            </a:fld>
            <a:endParaRPr lang="en-GB" dirty="0"/>
          </a:p>
        </p:txBody>
      </p:sp>
      <p:sp>
        <p:nvSpPr>
          <p:cNvPr id="9" name="Textplatzhalter 3"/>
          <p:cNvSpPr>
            <a:spLocks noGrp="1"/>
          </p:cNvSpPr>
          <p:nvPr>
            <p:ph type="body" sz="quarter" idx="10"/>
          </p:nvPr>
        </p:nvSpPr>
        <p:spPr>
          <a:xfrm>
            <a:off x="332128" y="779154"/>
            <a:ext cx="5236403" cy="3684088"/>
          </a:xfrm>
        </p:spPr>
        <p:txBody>
          <a:bodyPr/>
          <a:lstStyle/>
          <a:p>
            <a:pPr lvl="0">
              <a:lnSpc>
                <a:spcPct val="107000"/>
              </a:lnSpc>
              <a:spcAft>
                <a:spcPts val="0"/>
              </a:spcAft>
            </a:pPr>
            <a:endParaRPr lang="en-GB" sz="1100" b="0" dirty="0" smtClean="0">
              <a:solidFill>
                <a:srgbClr val="000000"/>
              </a:solidFill>
              <a:ea typeface="ZapfDingbatsITC"/>
              <a:cs typeface="HelveticaNeueLT-Light"/>
            </a:endParaRPr>
          </a:p>
          <a:p>
            <a:pPr marL="342900" lvl="0" indent="-342900">
              <a:lnSpc>
                <a:spcPct val="107000"/>
              </a:lnSpc>
              <a:spcAft>
                <a:spcPts val="0"/>
              </a:spcAft>
              <a:buFont typeface="Symbol"/>
              <a:buChar char=""/>
            </a:pPr>
            <a:endParaRPr lang="en-GB" sz="1100" b="0" dirty="0" smtClean="0">
              <a:solidFill>
                <a:srgbClr val="000000"/>
              </a:solidFill>
              <a:ea typeface="ZapfDingbatsITC"/>
              <a:cs typeface="HelveticaNeueLT-Light"/>
            </a:endParaRPr>
          </a:p>
          <a:p>
            <a:pPr marL="342900" lvl="0" indent="-342900">
              <a:lnSpc>
                <a:spcPct val="107000"/>
              </a:lnSpc>
              <a:spcAft>
                <a:spcPts val="0"/>
              </a:spcAft>
              <a:buFont typeface="Symbol"/>
              <a:buChar char=""/>
            </a:pPr>
            <a:endParaRPr lang="en-GB" sz="1100" b="0" dirty="0" smtClean="0">
              <a:solidFill>
                <a:srgbClr val="000000"/>
              </a:solidFill>
              <a:ea typeface="ZapfDingbatsITC"/>
              <a:cs typeface="HelveticaNeueLT-Light"/>
            </a:endParaRPr>
          </a:p>
          <a:p>
            <a:pPr marL="342900" lvl="0" indent="-342900">
              <a:lnSpc>
                <a:spcPct val="107000"/>
              </a:lnSpc>
              <a:spcAft>
                <a:spcPts val="0"/>
              </a:spcAft>
              <a:buFont typeface="Symbol"/>
              <a:buChar char=""/>
            </a:pPr>
            <a:r>
              <a:rPr lang="en-GB" sz="1100" b="0" dirty="0" smtClean="0">
                <a:solidFill>
                  <a:srgbClr val="000000"/>
                </a:solidFill>
                <a:ea typeface="ZapfDingbatsITC"/>
                <a:cs typeface="HelveticaNeueLT-Light"/>
              </a:rPr>
              <a:t>Open the RAPP Assessment Evaluation Sheet.</a:t>
            </a:r>
          </a:p>
          <a:p>
            <a:pPr marL="342900" lvl="0" indent="-342900">
              <a:lnSpc>
                <a:spcPct val="107000"/>
              </a:lnSpc>
              <a:spcAft>
                <a:spcPts val="0"/>
              </a:spcAft>
              <a:buFont typeface="Symbol"/>
              <a:buChar char=""/>
            </a:pPr>
            <a:endParaRPr lang="en-GB" sz="1100" b="0" dirty="0">
              <a:solidFill>
                <a:srgbClr val="000000"/>
              </a:solidFill>
              <a:ea typeface="ZapfDingbatsITC"/>
              <a:cs typeface="HelveticaNeueLT-Light"/>
            </a:endParaRPr>
          </a:p>
          <a:p>
            <a:pPr marL="342900" lvl="0" indent="-342900">
              <a:lnSpc>
                <a:spcPct val="107000"/>
              </a:lnSpc>
              <a:spcAft>
                <a:spcPts val="0"/>
              </a:spcAft>
              <a:buFont typeface="Symbol"/>
              <a:buChar char=""/>
            </a:pPr>
            <a:endParaRPr lang="en-GB" sz="1100" b="0" dirty="0" smtClean="0">
              <a:solidFill>
                <a:srgbClr val="000000"/>
              </a:solidFill>
              <a:ea typeface="ZapfDingbatsITC"/>
              <a:cs typeface="HelveticaNeueLT-Light"/>
            </a:endParaRPr>
          </a:p>
          <a:p>
            <a:pPr lvl="0">
              <a:lnSpc>
                <a:spcPct val="107000"/>
              </a:lnSpc>
              <a:spcAft>
                <a:spcPts val="0"/>
              </a:spcAft>
            </a:pPr>
            <a:endParaRPr lang="en-GB" sz="1100" b="0" dirty="0" smtClean="0">
              <a:solidFill>
                <a:srgbClr val="000000"/>
              </a:solidFill>
              <a:ea typeface="ZapfDingbatsITC"/>
              <a:cs typeface="HelveticaNeueLT-Light"/>
            </a:endParaRPr>
          </a:p>
          <a:p>
            <a:pPr lvl="0">
              <a:lnSpc>
                <a:spcPct val="107000"/>
              </a:lnSpc>
              <a:spcAft>
                <a:spcPts val="0"/>
              </a:spcAft>
            </a:pPr>
            <a:endParaRPr lang="en-GB" sz="1100" b="0" dirty="0" smtClean="0">
              <a:solidFill>
                <a:srgbClr val="000000"/>
              </a:solidFill>
              <a:ea typeface="ZapfDingbatsITC"/>
              <a:cs typeface="HelveticaNeueLT-Light"/>
            </a:endParaRPr>
          </a:p>
          <a:p>
            <a:pPr marL="342900" lvl="0" indent="-342900">
              <a:lnSpc>
                <a:spcPct val="107000"/>
              </a:lnSpc>
              <a:spcAft>
                <a:spcPts val="0"/>
              </a:spcAft>
              <a:buFont typeface="Symbol"/>
              <a:buChar char=""/>
            </a:pPr>
            <a:r>
              <a:rPr lang="en-GB" sz="1100" b="0" dirty="0" smtClean="0">
                <a:solidFill>
                  <a:srgbClr val="000000"/>
                </a:solidFill>
                <a:ea typeface="ZapfDingbatsITC"/>
                <a:cs typeface="HelveticaNeueLT-Light"/>
              </a:rPr>
              <a:t>Complete the required fields by typing into the boxes provided.</a:t>
            </a:r>
          </a:p>
          <a:p>
            <a:pPr marL="342900" lvl="0" indent="-342900">
              <a:lnSpc>
                <a:spcPct val="107000"/>
              </a:lnSpc>
              <a:spcAft>
                <a:spcPts val="0"/>
              </a:spcAft>
              <a:buFont typeface="Symbol"/>
              <a:buChar char=""/>
            </a:pPr>
            <a:endParaRPr lang="en-GB" sz="1100" b="0" dirty="0">
              <a:solidFill>
                <a:srgbClr val="000000"/>
              </a:solidFill>
              <a:ea typeface="ZapfDingbatsITC"/>
              <a:cs typeface="HelveticaNeueLT-Light"/>
            </a:endParaRPr>
          </a:p>
          <a:p>
            <a:pPr marL="342900" lvl="0" indent="-342900">
              <a:lnSpc>
                <a:spcPct val="107000"/>
              </a:lnSpc>
              <a:spcAft>
                <a:spcPts val="0"/>
              </a:spcAft>
              <a:buFont typeface="Symbol"/>
              <a:buChar char=""/>
            </a:pPr>
            <a:endParaRPr lang="en-GB" sz="1100" b="0" dirty="0" smtClean="0">
              <a:solidFill>
                <a:srgbClr val="000000"/>
              </a:solidFill>
              <a:ea typeface="ZapfDingbatsITC"/>
              <a:cs typeface="HelveticaNeueLT-Light"/>
            </a:endParaRPr>
          </a:p>
          <a:p>
            <a:pPr marL="342900" lvl="0" indent="-342900">
              <a:lnSpc>
                <a:spcPct val="107000"/>
              </a:lnSpc>
              <a:spcAft>
                <a:spcPts val="0"/>
              </a:spcAft>
              <a:buFont typeface="Symbol"/>
              <a:buChar char=""/>
            </a:pPr>
            <a:endParaRPr lang="en-GB" sz="1100" b="0" dirty="0">
              <a:solidFill>
                <a:srgbClr val="000000"/>
              </a:solidFill>
              <a:ea typeface="ZapfDingbatsITC"/>
              <a:cs typeface="HelveticaNeueLT-Light"/>
            </a:endParaRPr>
          </a:p>
          <a:p>
            <a:pPr lvl="0">
              <a:lnSpc>
                <a:spcPct val="107000"/>
              </a:lnSpc>
              <a:spcAft>
                <a:spcPts val="0"/>
              </a:spcAft>
            </a:pPr>
            <a:endParaRPr lang="en-GB" sz="1100" b="0" dirty="0" smtClean="0">
              <a:solidFill>
                <a:srgbClr val="000000"/>
              </a:solidFill>
              <a:ea typeface="ZapfDingbatsITC"/>
              <a:cs typeface="HelveticaNeueLT-Light"/>
            </a:endParaRPr>
          </a:p>
          <a:p>
            <a:pPr lvl="0">
              <a:lnSpc>
                <a:spcPct val="107000"/>
              </a:lnSpc>
              <a:spcAft>
                <a:spcPts val="0"/>
              </a:spcAft>
            </a:pPr>
            <a:endParaRPr lang="en-GB" sz="1100" b="0" dirty="0" smtClean="0">
              <a:solidFill>
                <a:srgbClr val="000000"/>
              </a:solidFill>
              <a:ea typeface="ZapfDingbatsITC"/>
              <a:cs typeface="HelveticaNeueLT-Light"/>
            </a:endParaRPr>
          </a:p>
          <a:p>
            <a:pPr marL="342900" lvl="0" indent="-342900">
              <a:lnSpc>
                <a:spcPct val="107000"/>
              </a:lnSpc>
              <a:spcAft>
                <a:spcPts val="0"/>
              </a:spcAft>
              <a:buFont typeface="Symbol"/>
              <a:buChar char=""/>
            </a:pPr>
            <a:r>
              <a:rPr lang="en-GB" sz="1100" b="0" dirty="0" smtClean="0">
                <a:solidFill>
                  <a:srgbClr val="000000"/>
                </a:solidFill>
                <a:ea typeface="ZapfDingbatsITC"/>
                <a:cs typeface="HelveticaNeueLT-Light"/>
              </a:rPr>
              <a:t>Double click within the evaluation section to open up the working areas.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418" y="728768"/>
            <a:ext cx="2907024" cy="40747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531" y="3746977"/>
            <a:ext cx="2976196" cy="121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flipV="1">
            <a:off x="3664475" y="1292535"/>
            <a:ext cx="2461317" cy="130629"/>
          </a:xfrm>
          <a:prstGeom prst="straightConnector1">
            <a:avLst/>
          </a:prstGeom>
          <a:noFill/>
          <a:ln w="3175" cap="flat" cmpd="sng" algn="ctr">
            <a:solidFill>
              <a:schemeClr val="accent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V="1">
            <a:off x="4640752" y="1608794"/>
            <a:ext cx="2000680" cy="687520"/>
          </a:xfrm>
          <a:prstGeom prst="straightConnector1">
            <a:avLst/>
          </a:prstGeom>
          <a:noFill/>
          <a:ln w="3175" cap="flat" cmpd="sng" algn="ctr">
            <a:solidFill>
              <a:schemeClr val="accent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V="1">
            <a:off x="4640752" y="2007556"/>
            <a:ext cx="1485040" cy="288758"/>
          </a:xfrm>
          <a:prstGeom prst="straightConnector1">
            <a:avLst/>
          </a:prstGeom>
          <a:noFill/>
          <a:ln w="3175" cap="flat" cmpd="sng" algn="ctr">
            <a:solidFill>
              <a:schemeClr val="accent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a:off x="4640752" y="2296314"/>
            <a:ext cx="1485040" cy="123752"/>
          </a:xfrm>
          <a:prstGeom prst="straightConnector1">
            <a:avLst/>
          </a:prstGeom>
          <a:noFill/>
          <a:ln w="3175" cap="flat" cmpd="sng" algn="ctr">
            <a:solidFill>
              <a:schemeClr val="accent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a:off x="5142641" y="3375718"/>
            <a:ext cx="1725672" cy="116877"/>
          </a:xfrm>
          <a:prstGeom prst="straightConnector1">
            <a:avLst/>
          </a:prstGeom>
          <a:noFill/>
          <a:ln w="19050" cap="flat" cmpd="sng" algn="ctr">
            <a:solidFill>
              <a:schemeClr val="tx1">
                <a:lumMod val="75000"/>
                <a:lumOff val="25000"/>
              </a:schemeClr>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5142641" y="3375718"/>
            <a:ext cx="350634" cy="371259"/>
          </a:xfrm>
          <a:prstGeom prst="straightConnector1">
            <a:avLst/>
          </a:prstGeom>
          <a:noFill/>
          <a:ln w="19050" cap="flat" cmpd="sng" algn="ctr">
            <a:solidFill>
              <a:schemeClr val="tx1">
                <a:lumMod val="75000"/>
                <a:lumOff val="25000"/>
              </a:schemeClr>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4624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u="sng" dirty="0"/>
              <a:t>How to complete an assessment</a:t>
            </a:r>
            <a:endParaRPr lang="en-GB" dirty="0"/>
          </a:p>
        </p:txBody>
      </p:sp>
      <p:sp>
        <p:nvSpPr>
          <p:cNvPr id="7" name="Fußzeilenplatzhalter 6"/>
          <p:cNvSpPr>
            <a:spLocks noGrp="1"/>
          </p:cNvSpPr>
          <p:nvPr>
            <p:ph type="ftr" sz="quarter" idx="3"/>
          </p:nvPr>
        </p:nvSpPr>
        <p:spPr/>
        <p:txBody>
          <a:bodyPr/>
          <a:lstStyle/>
          <a:p>
            <a:r>
              <a:rPr lang="en-GB" dirty="0" smtClean="0">
                <a:latin typeface="Arial" panose="020B0604020202020204" pitchFamily="34" charset="0"/>
              </a:rPr>
              <a:t>RAPP Assessment | Andrew Pye| 19/04/2018</a:t>
            </a:r>
            <a:endParaRPr lang="en-GB" dirty="0">
              <a:latin typeface="Arial" panose="020B0604020202020204" pitchFamily="34" charset="0"/>
            </a:endParaRPr>
          </a:p>
        </p:txBody>
      </p:sp>
      <p:sp>
        <p:nvSpPr>
          <p:cNvPr id="8" name="Foliennummernplatzhalter 7"/>
          <p:cNvSpPr>
            <a:spLocks noGrp="1"/>
          </p:cNvSpPr>
          <p:nvPr>
            <p:ph type="sldNum" sz="quarter" idx="4"/>
          </p:nvPr>
        </p:nvSpPr>
        <p:spPr/>
        <p:txBody>
          <a:bodyPr/>
          <a:lstStyle/>
          <a:p>
            <a:fld id="{99CC5461-F7F8-834A-A33C-7913089D93E6}" type="slidenum">
              <a:rPr lang="en-GB" smtClean="0"/>
              <a:pPr/>
              <a:t>5</a:t>
            </a:fld>
            <a:endParaRPr lang="en-GB" dirty="0"/>
          </a:p>
        </p:txBody>
      </p:sp>
      <p:sp>
        <p:nvSpPr>
          <p:cNvPr id="9" name="Textplatzhalter 3"/>
          <p:cNvSpPr>
            <a:spLocks noGrp="1"/>
          </p:cNvSpPr>
          <p:nvPr>
            <p:ph type="body" sz="quarter" idx="10"/>
          </p:nvPr>
        </p:nvSpPr>
        <p:spPr>
          <a:xfrm>
            <a:off x="332129" y="779154"/>
            <a:ext cx="4913640" cy="3684088"/>
          </a:xfrm>
        </p:spPr>
        <p:txBody>
          <a:bodyPr/>
          <a:lstStyle/>
          <a:p>
            <a:pPr lvl="0">
              <a:lnSpc>
                <a:spcPct val="107000"/>
              </a:lnSpc>
              <a:spcAft>
                <a:spcPts val="0"/>
              </a:spcAft>
            </a:pPr>
            <a:endParaRPr lang="en-GB" sz="1100" b="0" dirty="0" smtClean="0">
              <a:solidFill>
                <a:srgbClr val="000000"/>
              </a:solidFill>
              <a:ea typeface="ZapfDingbatsITC"/>
              <a:cs typeface="HelveticaNeueLT-Light"/>
            </a:endParaRPr>
          </a:p>
          <a:p>
            <a:pPr marL="342900" lvl="0" indent="-342900">
              <a:lnSpc>
                <a:spcPct val="107000"/>
              </a:lnSpc>
              <a:spcAft>
                <a:spcPts val="0"/>
              </a:spcAft>
              <a:buFont typeface="Symbol"/>
              <a:buChar char=""/>
            </a:pPr>
            <a:r>
              <a:rPr lang="en-GB" sz="1100" b="0" dirty="0" smtClean="0">
                <a:solidFill>
                  <a:srgbClr val="000000"/>
                </a:solidFill>
                <a:ea typeface="ZapfDingbatsITC"/>
                <a:cs typeface="HelveticaNeueLT-Light"/>
              </a:rPr>
              <a:t>Enter </a:t>
            </a:r>
            <a:r>
              <a:rPr lang="en-GB" sz="1100" b="0" dirty="0">
                <a:solidFill>
                  <a:srgbClr val="000000"/>
                </a:solidFill>
                <a:ea typeface="ZapfDingbatsITC"/>
                <a:cs typeface="HelveticaNeueLT-Light"/>
              </a:rPr>
              <a:t>the colour band and corresponding numerical score in the appropriate column of the score </a:t>
            </a:r>
            <a:r>
              <a:rPr lang="en-GB" sz="1100" b="0" dirty="0" smtClean="0">
                <a:solidFill>
                  <a:srgbClr val="000000"/>
                </a:solidFill>
                <a:ea typeface="ZapfDingbatsITC"/>
                <a:cs typeface="HelveticaNeueLT-Light"/>
              </a:rPr>
              <a:t>sheet following the guidance set out in slides 6 onwards of this presentation. </a:t>
            </a:r>
            <a:r>
              <a:rPr lang="en-GB" sz="1100" b="0" dirty="0">
                <a:solidFill>
                  <a:srgbClr val="000000"/>
                </a:solidFill>
                <a:ea typeface="ZapfDingbatsITC"/>
                <a:cs typeface="HelveticaNeueLT-Light"/>
              </a:rPr>
              <a:t>Enter the remaining task information asked for on the score sheet</a:t>
            </a:r>
            <a:r>
              <a:rPr lang="en-GB" sz="1100" b="0" dirty="0" smtClean="0">
                <a:solidFill>
                  <a:srgbClr val="000000"/>
                </a:solidFill>
                <a:ea typeface="ZapfDingbatsITC"/>
                <a:cs typeface="HelveticaNeueLT-Light"/>
              </a:rPr>
              <a:t>.</a:t>
            </a:r>
          </a:p>
          <a:p>
            <a:pPr lvl="0">
              <a:lnSpc>
                <a:spcPct val="107000"/>
              </a:lnSpc>
              <a:spcAft>
                <a:spcPts val="0"/>
              </a:spcAft>
            </a:pPr>
            <a:endParaRPr lang="en-GB" sz="1100" b="0" dirty="0">
              <a:solidFill>
                <a:srgbClr val="000000"/>
              </a:solidFill>
              <a:ea typeface="ZapfDingbatsITC"/>
              <a:cs typeface="HelveticaNeueLT-Light"/>
            </a:endParaRPr>
          </a:p>
          <a:p>
            <a:pPr lvl="0">
              <a:lnSpc>
                <a:spcPct val="107000"/>
              </a:lnSpc>
              <a:spcAft>
                <a:spcPts val="0"/>
              </a:spcAft>
            </a:pPr>
            <a:endParaRPr lang="en-GB" sz="1100" b="0" dirty="0" smtClean="0">
              <a:solidFill>
                <a:srgbClr val="000000"/>
              </a:solidFill>
              <a:ea typeface="ZapfDingbatsITC"/>
              <a:cs typeface="HelveticaNeueLT-Light"/>
            </a:endParaRPr>
          </a:p>
          <a:p>
            <a:pPr lvl="0">
              <a:lnSpc>
                <a:spcPct val="107000"/>
              </a:lnSpc>
              <a:spcAft>
                <a:spcPts val="0"/>
              </a:spcAft>
            </a:pPr>
            <a:endParaRPr lang="en-GB" sz="1100" b="0" dirty="0">
              <a:ea typeface="Calibri"/>
              <a:cs typeface="Times New Roman"/>
            </a:endParaRPr>
          </a:p>
          <a:p>
            <a:pPr marL="342900" lvl="0" indent="-342900">
              <a:lnSpc>
                <a:spcPct val="107000"/>
              </a:lnSpc>
              <a:spcAft>
                <a:spcPts val="0"/>
              </a:spcAft>
              <a:buFont typeface="Symbol"/>
              <a:buChar char=""/>
            </a:pPr>
            <a:r>
              <a:rPr lang="en-GB" sz="1100" b="0" dirty="0">
                <a:solidFill>
                  <a:srgbClr val="000000"/>
                </a:solidFill>
                <a:ea typeface="ZapfDingbatsITC"/>
                <a:cs typeface="HelveticaNeueLT-Light"/>
              </a:rPr>
              <a:t>Add up the scores to obtain the total score for the operation. The total scores help prioritise those activities/operations that need most urgent attention and help check the effectiveness of any risk-reduction measures. The colour bands help determine which risk factors of the operation require attention</a:t>
            </a:r>
            <a:r>
              <a:rPr lang="en-GB" sz="1100" b="0" dirty="0" smtClean="0">
                <a:solidFill>
                  <a:srgbClr val="000000"/>
                </a:solidFill>
                <a:ea typeface="ZapfDingbatsITC"/>
                <a:cs typeface="HelveticaNeueLT-Light"/>
              </a:rPr>
              <a:t>.</a:t>
            </a:r>
          </a:p>
          <a:p>
            <a:pPr lvl="0">
              <a:lnSpc>
                <a:spcPct val="107000"/>
              </a:lnSpc>
              <a:spcAft>
                <a:spcPts val="0"/>
              </a:spcAft>
            </a:pPr>
            <a:endParaRPr lang="en-GB" sz="1100" b="0" dirty="0">
              <a:ea typeface="Calibri"/>
              <a:cs typeface="Times New Roman"/>
            </a:endParaRPr>
          </a:p>
          <a:p>
            <a:pPr marL="342900" lvl="0" indent="-342900">
              <a:lnSpc>
                <a:spcPct val="107000"/>
              </a:lnSpc>
              <a:spcAft>
                <a:spcPts val="0"/>
              </a:spcAft>
              <a:buFont typeface="Symbol"/>
              <a:buChar char=""/>
            </a:pPr>
            <a:r>
              <a:rPr lang="en-GB" sz="1100" b="0" dirty="0">
                <a:solidFill>
                  <a:srgbClr val="000000"/>
                </a:solidFill>
                <a:ea typeface="ZapfDingbatsITC"/>
                <a:cs typeface="HelveticaNeueLT-Light"/>
              </a:rPr>
              <a:t>The scores can be used for comparison purposes but the total scores do not relate to specific action levels</a:t>
            </a:r>
            <a:r>
              <a:rPr lang="en-GB" sz="1100" b="0" dirty="0" smtClean="0">
                <a:solidFill>
                  <a:srgbClr val="000000"/>
                </a:solidFill>
                <a:ea typeface="ZapfDingbatsITC"/>
                <a:cs typeface="HelveticaNeueLT-Light"/>
              </a:rPr>
              <a:t>.</a:t>
            </a:r>
          </a:p>
          <a:p>
            <a:pPr lvl="0">
              <a:lnSpc>
                <a:spcPct val="107000"/>
              </a:lnSpc>
              <a:spcAft>
                <a:spcPts val="0"/>
              </a:spcAft>
            </a:pPr>
            <a:endParaRPr lang="en-GB" sz="1100" b="0" dirty="0">
              <a:ea typeface="Calibri"/>
              <a:cs typeface="Times New Roman"/>
            </a:endParaRPr>
          </a:p>
          <a:p>
            <a:pPr marL="342900" lvl="0" indent="-342900">
              <a:lnSpc>
                <a:spcPct val="107000"/>
              </a:lnSpc>
              <a:spcAft>
                <a:spcPts val="0"/>
              </a:spcAft>
              <a:buFont typeface="Symbol"/>
              <a:buChar char=""/>
            </a:pPr>
            <a:r>
              <a:rPr lang="en-GB" sz="1100" b="0" dirty="0">
                <a:solidFill>
                  <a:srgbClr val="000000"/>
                </a:solidFill>
                <a:ea typeface="ZapfDingbatsITC"/>
                <a:cs typeface="HelveticaNeueLT-Light"/>
              </a:rPr>
              <a:t>Where tasks require attention, first look for solutions where it is reasonably practicable to eliminate the hazard, for example through redesign of the work or automation of the task. Where these measures are not practicable, identify how tasks might be improved to avoid or reduce those factors that score red. Then consider how to reduce the amber scores.</a:t>
            </a:r>
            <a:endParaRPr lang="en-GB" sz="1100" b="0" dirty="0">
              <a:effectLst/>
              <a:ea typeface="Calibri"/>
              <a:cs typeface="Times New Roman"/>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3364" y="199381"/>
            <a:ext cx="1819320" cy="2424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7643" y="2882720"/>
            <a:ext cx="3695701" cy="13414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4" name="Straight Arrow Connector 3"/>
          <p:cNvCxnSpPr/>
          <p:nvPr/>
        </p:nvCxnSpPr>
        <p:spPr bwMode="auto">
          <a:xfrm flipV="1">
            <a:off x="3478845" y="1411867"/>
            <a:ext cx="3224179" cy="169426"/>
          </a:xfrm>
          <a:prstGeom prst="straightConnector1">
            <a:avLst/>
          </a:prstGeom>
          <a:noFill/>
          <a:ln w="31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a:off x="3478845" y="1581293"/>
            <a:ext cx="4578875" cy="1670671"/>
          </a:xfrm>
          <a:prstGeom prst="straightConnector1">
            <a:avLst/>
          </a:prstGeom>
          <a:noFill/>
          <a:ln w="31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4743880" y="2983832"/>
            <a:ext cx="3850105" cy="1079404"/>
          </a:xfrm>
          <a:prstGeom prst="straightConnector1">
            <a:avLst/>
          </a:prstGeom>
          <a:noFill/>
          <a:ln w="31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4743880" y="2983833"/>
            <a:ext cx="3850105" cy="268131"/>
          </a:xfrm>
          <a:prstGeom prst="straightConnector1">
            <a:avLst/>
          </a:prstGeom>
          <a:noFill/>
          <a:ln w="31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5068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u="sng" dirty="0"/>
              <a:t>Risk Levels and Scores of Pushing or pulling loads on</a:t>
            </a:r>
            <a:r>
              <a:rPr lang="en-GB" dirty="0"/>
              <a:t/>
            </a:r>
            <a:br>
              <a:rPr lang="en-GB" dirty="0"/>
            </a:br>
            <a:r>
              <a:rPr lang="en-GB" u="sng" dirty="0"/>
              <a:t>wheeled equipment</a:t>
            </a:r>
            <a:endParaRPr lang="en-GB" dirty="0"/>
          </a:p>
        </p:txBody>
      </p:sp>
      <p:sp>
        <p:nvSpPr>
          <p:cNvPr id="7" name="Fußzeilenplatzhalter 6"/>
          <p:cNvSpPr>
            <a:spLocks noGrp="1"/>
          </p:cNvSpPr>
          <p:nvPr>
            <p:ph type="ftr" sz="quarter" idx="3"/>
          </p:nvPr>
        </p:nvSpPr>
        <p:spPr/>
        <p:txBody>
          <a:bodyPr/>
          <a:lstStyle/>
          <a:p>
            <a:r>
              <a:rPr lang="en-GB" dirty="0" smtClean="0">
                <a:latin typeface="Arial" panose="020B0604020202020204" pitchFamily="34" charset="0"/>
              </a:rPr>
              <a:t>RAPP Assessment | Andrew Pye| 19/04/2018</a:t>
            </a:r>
            <a:endParaRPr lang="en-GB" dirty="0">
              <a:latin typeface="Arial" panose="020B0604020202020204" pitchFamily="34" charset="0"/>
            </a:endParaRPr>
          </a:p>
        </p:txBody>
      </p:sp>
      <p:sp>
        <p:nvSpPr>
          <p:cNvPr id="8" name="Foliennummernplatzhalter 7"/>
          <p:cNvSpPr>
            <a:spLocks noGrp="1"/>
          </p:cNvSpPr>
          <p:nvPr>
            <p:ph type="sldNum" sz="quarter" idx="4"/>
          </p:nvPr>
        </p:nvSpPr>
        <p:spPr/>
        <p:txBody>
          <a:bodyPr/>
          <a:lstStyle/>
          <a:p>
            <a:fld id="{99CC5461-F7F8-834A-A33C-7913089D93E6}" type="slidenum">
              <a:rPr lang="en-GB" smtClean="0"/>
              <a:pPr/>
              <a:t>6</a:t>
            </a:fld>
            <a:endParaRPr lang="en-GB" dirty="0"/>
          </a:p>
        </p:txBody>
      </p:sp>
      <p:pic>
        <p:nvPicPr>
          <p:cNvPr id="12" name="Picture 11"/>
          <p:cNvPicPr/>
          <p:nvPr/>
        </p:nvPicPr>
        <p:blipFill>
          <a:blip r:embed="rId3"/>
          <a:stretch>
            <a:fillRect/>
          </a:stretch>
        </p:blipFill>
        <p:spPr>
          <a:xfrm>
            <a:off x="2983832" y="605015"/>
            <a:ext cx="2311020" cy="4258753"/>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74" y="733425"/>
            <a:ext cx="4919663"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775" y="885825"/>
            <a:ext cx="4919663"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2"/>
          <p:cNvSpPr txBox="1">
            <a:spLocks noChangeArrowheads="1"/>
          </p:cNvSpPr>
          <p:nvPr/>
        </p:nvSpPr>
        <p:spPr bwMode="auto">
          <a:xfrm>
            <a:off x="4035736" y="468694"/>
            <a:ext cx="1449264" cy="7242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900" dirty="0">
                <a:effectLst/>
                <a:latin typeface="Calibri"/>
                <a:ea typeface="Calibri"/>
                <a:cs typeface="Times New Roman"/>
              </a:rPr>
              <a:t>Evaluate Assessment to </a:t>
            </a:r>
            <a:r>
              <a:rPr lang="en-GB" sz="900" dirty="0" smtClean="0">
                <a:effectLst/>
                <a:latin typeface="Calibri"/>
                <a:ea typeface="Calibri"/>
                <a:cs typeface="Times New Roman"/>
              </a:rPr>
              <a:t>Eliminate/ Reduce </a:t>
            </a:r>
            <a:r>
              <a:rPr lang="en-GB" sz="900" dirty="0">
                <a:effectLst/>
                <a:latin typeface="Calibri"/>
                <a:ea typeface="Calibri"/>
                <a:cs typeface="Times New Roman"/>
              </a:rPr>
              <a:t>the Risk as Far as Reasonably Practicable</a:t>
            </a:r>
          </a:p>
        </p:txBody>
      </p:sp>
    </p:spTree>
    <p:extLst>
      <p:ext uri="{BB962C8B-B14F-4D97-AF65-F5344CB8AC3E}">
        <p14:creationId xmlns:p14="http://schemas.microsoft.com/office/powerpoint/2010/main" val="305082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2508" y="127191"/>
            <a:ext cx="6840000" cy="252000"/>
          </a:xfrm>
        </p:spPr>
        <p:txBody>
          <a:bodyPr/>
          <a:lstStyle/>
          <a:p>
            <a:r>
              <a:rPr lang="en-GB" u="sng" dirty="0"/>
              <a:t>Assessment guide</a:t>
            </a:r>
            <a:endParaRPr lang="en-GB" dirty="0"/>
          </a:p>
        </p:txBody>
      </p:sp>
      <p:sp>
        <p:nvSpPr>
          <p:cNvPr id="7" name="Fußzeilenplatzhalter 6"/>
          <p:cNvSpPr>
            <a:spLocks noGrp="1"/>
          </p:cNvSpPr>
          <p:nvPr>
            <p:ph type="ftr" sz="quarter" idx="3"/>
          </p:nvPr>
        </p:nvSpPr>
        <p:spPr/>
        <p:txBody>
          <a:bodyPr/>
          <a:lstStyle/>
          <a:p>
            <a:r>
              <a:rPr lang="en-GB" dirty="0" smtClean="0">
                <a:latin typeface="Arial" panose="020B0604020202020204" pitchFamily="34" charset="0"/>
              </a:rPr>
              <a:t>RAPP Assessment | Andrew Pye| 19/04/2018</a:t>
            </a:r>
            <a:endParaRPr lang="en-GB" dirty="0">
              <a:latin typeface="Arial" panose="020B0604020202020204" pitchFamily="34" charset="0"/>
            </a:endParaRPr>
          </a:p>
        </p:txBody>
      </p:sp>
      <p:sp>
        <p:nvSpPr>
          <p:cNvPr id="8" name="Foliennummernplatzhalter 7"/>
          <p:cNvSpPr>
            <a:spLocks noGrp="1"/>
          </p:cNvSpPr>
          <p:nvPr>
            <p:ph type="sldNum" sz="quarter" idx="4"/>
          </p:nvPr>
        </p:nvSpPr>
        <p:spPr/>
        <p:txBody>
          <a:bodyPr/>
          <a:lstStyle/>
          <a:p>
            <a:fld id="{99CC5461-F7F8-834A-A33C-7913089D93E6}" type="slidenum">
              <a:rPr lang="en-GB" smtClean="0"/>
              <a:pPr/>
              <a:t>7</a:t>
            </a:fld>
            <a:endParaRPr lang="en-GB" dirty="0"/>
          </a:p>
        </p:txBody>
      </p:sp>
      <p:sp>
        <p:nvSpPr>
          <p:cNvPr id="2" name="Rectangle 1"/>
          <p:cNvSpPr/>
          <p:nvPr/>
        </p:nvSpPr>
        <p:spPr>
          <a:xfrm>
            <a:off x="302507" y="446538"/>
            <a:ext cx="4427622" cy="3816429"/>
          </a:xfrm>
          <a:prstGeom prst="rect">
            <a:avLst/>
          </a:prstGeom>
        </p:spPr>
        <p:txBody>
          <a:bodyPr wrap="square">
            <a:spAutoFit/>
          </a:bodyPr>
          <a:lstStyle/>
          <a:p>
            <a:r>
              <a:rPr lang="en-GB" sz="1200" b="1" dirty="0" smtClean="0"/>
              <a:t>Question:- A-1 </a:t>
            </a:r>
            <a:r>
              <a:rPr lang="en-GB" sz="1200" b="1" dirty="0"/>
              <a:t>Type of equipment/Load weight (kg)</a:t>
            </a:r>
            <a:endParaRPr lang="en-GB" sz="1200" dirty="0"/>
          </a:p>
          <a:p>
            <a:r>
              <a:rPr lang="en-GB" sz="1000" b="1" dirty="0"/>
              <a:t> </a:t>
            </a:r>
            <a:endParaRPr lang="en-GB" sz="1000" dirty="0"/>
          </a:p>
          <a:p>
            <a:pPr lvl="0"/>
            <a:r>
              <a:rPr lang="en-GB" sz="1000" dirty="0"/>
              <a:t>Identify the type of equipment used – </a:t>
            </a:r>
            <a:r>
              <a:rPr lang="en-GB" sz="1000" b="1" dirty="0"/>
              <a:t>small</a:t>
            </a:r>
            <a:r>
              <a:rPr lang="en-GB" sz="1000" dirty="0"/>
              <a:t>, </a:t>
            </a:r>
            <a:r>
              <a:rPr lang="en-GB" sz="1000" b="1" dirty="0"/>
              <a:t>medium </a:t>
            </a:r>
            <a:r>
              <a:rPr lang="en-GB" sz="1000" dirty="0"/>
              <a:t>or </a:t>
            </a:r>
            <a:r>
              <a:rPr lang="en-GB" sz="1000" b="1" dirty="0"/>
              <a:t>large</a:t>
            </a:r>
            <a:r>
              <a:rPr lang="en-GB" sz="1000" dirty="0"/>
              <a:t>. If different types of equipment are used to move loads, do an assessment for each type.</a:t>
            </a:r>
          </a:p>
          <a:p>
            <a:pPr lvl="0"/>
            <a:r>
              <a:rPr lang="en-GB" sz="1000" dirty="0"/>
              <a:t>If more than one piece of loaded equipment is moved at a time (</a:t>
            </a:r>
            <a:r>
              <a:rPr lang="en-GB" sz="1000" dirty="0" err="1"/>
              <a:t>eg</a:t>
            </a:r>
            <a:r>
              <a:rPr lang="en-GB" sz="1000" dirty="0"/>
              <a:t> two trolleys), assess the total load moved</a:t>
            </a:r>
            <a:r>
              <a:rPr lang="en-GB" sz="1000" dirty="0" smtClean="0"/>
              <a:t>.</a:t>
            </a:r>
          </a:p>
          <a:p>
            <a:pPr lvl="0"/>
            <a:endParaRPr lang="en-GB" sz="1000" dirty="0"/>
          </a:p>
          <a:p>
            <a:pPr lvl="0"/>
            <a:endParaRPr lang="en-GB" sz="1000" dirty="0" smtClean="0"/>
          </a:p>
          <a:p>
            <a:pPr lvl="0"/>
            <a:endParaRPr lang="en-GB" sz="1000" dirty="0"/>
          </a:p>
          <a:p>
            <a:pPr lvl="0"/>
            <a:endParaRPr lang="en-GB" sz="1000" dirty="0" smtClean="0"/>
          </a:p>
          <a:p>
            <a:pPr lvl="0"/>
            <a:endParaRPr lang="en-GB" sz="1000" dirty="0"/>
          </a:p>
          <a:p>
            <a:pPr lvl="0"/>
            <a:endParaRPr lang="en-GB" sz="1000" dirty="0" smtClean="0"/>
          </a:p>
          <a:p>
            <a:pPr lvl="0"/>
            <a:endParaRPr lang="en-GB" sz="1000" dirty="0"/>
          </a:p>
          <a:p>
            <a:pPr lvl="0"/>
            <a:endParaRPr lang="en-GB" sz="1000" dirty="0" smtClean="0"/>
          </a:p>
          <a:p>
            <a:pPr lvl="0"/>
            <a:endParaRPr lang="en-GB" sz="1000" dirty="0" smtClean="0"/>
          </a:p>
          <a:p>
            <a:pPr lvl="0"/>
            <a:endParaRPr lang="en-GB" sz="1000" dirty="0" smtClean="0"/>
          </a:p>
          <a:p>
            <a:pPr lvl="0"/>
            <a:endParaRPr lang="en-GB" sz="1000" dirty="0"/>
          </a:p>
          <a:p>
            <a:pPr lvl="0"/>
            <a:r>
              <a:rPr lang="en-GB" sz="1000" dirty="0"/>
              <a:t>Find out the total load moved (weight of the equipment and weight of loads carried) from labelling, by asking the workers or by weighing.</a:t>
            </a:r>
          </a:p>
          <a:p>
            <a:pPr lvl="0"/>
            <a:r>
              <a:rPr lang="en-GB" sz="1000" dirty="0"/>
              <a:t>If the same equipment is used to move different loads, then assess the equipment with the heaviest load that is likely to be moved.</a:t>
            </a:r>
          </a:p>
          <a:p>
            <a:pPr lvl="0"/>
            <a:r>
              <a:rPr lang="en-GB" sz="1000" dirty="0"/>
              <a:t>The illustrations in each section are only a guide to help you – they are not comprehensive.</a:t>
            </a:r>
          </a:p>
        </p:txBody>
      </p:sp>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550" y="185173"/>
            <a:ext cx="3466574" cy="16690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5550" y="1916304"/>
            <a:ext cx="3466574" cy="1538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5550" y="3524395"/>
            <a:ext cx="3466574" cy="15829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508" y="4315848"/>
            <a:ext cx="4853653" cy="68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680" y="1600103"/>
            <a:ext cx="4494076" cy="1640649"/>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p:cNvSpPr/>
          <p:nvPr/>
        </p:nvSpPr>
        <p:spPr>
          <a:xfrm>
            <a:off x="1739423" y="1746298"/>
            <a:ext cx="776895" cy="107966"/>
          </a:xfrm>
          <a:prstGeom prst="ellipse">
            <a:avLst/>
          </a:prstGeom>
          <a:noFill/>
          <a:ln>
            <a:solidFill>
              <a:srgbClr val="FF0000"/>
            </a:solidFill>
          </a:ln>
        </p:spPr>
        <p:txBody>
          <a:bodyPr wrap="none" lIns="108000" tIns="36000" rIns="36000" bIns="54000" rtlCol="0" anchor="ctr">
            <a:noAutofit/>
          </a:bodyPr>
          <a:lstStyle/>
          <a:p>
            <a:pPr algn="ctr"/>
            <a:endParaRPr lang="en-GB" sz="1400" b="1" dirty="0">
              <a:solidFill>
                <a:srgbClr val="383633"/>
              </a:solidFill>
              <a:latin typeface="+mn-lt"/>
            </a:endParaRPr>
          </a:p>
        </p:txBody>
      </p:sp>
      <p:sp>
        <p:nvSpPr>
          <p:cNvPr id="21" name="Oval 20"/>
          <p:cNvSpPr/>
          <p:nvPr/>
        </p:nvSpPr>
        <p:spPr>
          <a:xfrm>
            <a:off x="2749959" y="1737549"/>
            <a:ext cx="776895" cy="107966"/>
          </a:xfrm>
          <a:prstGeom prst="ellipse">
            <a:avLst/>
          </a:prstGeom>
          <a:noFill/>
          <a:ln>
            <a:solidFill>
              <a:srgbClr val="FF0000"/>
            </a:solidFill>
          </a:ln>
        </p:spPr>
        <p:txBody>
          <a:bodyPr wrap="none" lIns="108000" tIns="36000" rIns="36000" bIns="54000" rtlCol="0" anchor="ctr">
            <a:noAutofit/>
          </a:bodyPr>
          <a:lstStyle/>
          <a:p>
            <a:pPr algn="ctr"/>
            <a:endParaRPr lang="en-GB" sz="1400" b="1" dirty="0">
              <a:solidFill>
                <a:srgbClr val="383633"/>
              </a:solidFill>
              <a:latin typeface="+mn-lt"/>
            </a:endParaRPr>
          </a:p>
        </p:txBody>
      </p:sp>
      <p:sp>
        <p:nvSpPr>
          <p:cNvPr id="22" name="Oval 21"/>
          <p:cNvSpPr/>
          <p:nvPr/>
        </p:nvSpPr>
        <p:spPr>
          <a:xfrm>
            <a:off x="3885627" y="1737549"/>
            <a:ext cx="776895" cy="107966"/>
          </a:xfrm>
          <a:prstGeom prst="ellipse">
            <a:avLst/>
          </a:prstGeom>
          <a:noFill/>
          <a:ln>
            <a:solidFill>
              <a:srgbClr val="FF0000"/>
            </a:solidFill>
          </a:ln>
        </p:spPr>
        <p:txBody>
          <a:bodyPr wrap="none" lIns="108000" tIns="36000" rIns="36000" bIns="54000" rtlCol="0" anchor="ctr">
            <a:noAutofit/>
          </a:bodyPr>
          <a:lstStyle/>
          <a:p>
            <a:pPr algn="ctr"/>
            <a:endParaRPr lang="en-GB" sz="1400" b="1" dirty="0">
              <a:solidFill>
                <a:srgbClr val="383633"/>
              </a:solidFill>
              <a:latin typeface="+mn-lt"/>
            </a:endParaRPr>
          </a:p>
        </p:txBody>
      </p:sp>
      <p:sp>
        <p:nvSpPr>
          <p:cNvPr id="23" name="Oval 22"/>
          <p:cNvSpPr/>
          <p:nvPr/>
        </p:nvSpPr>
        <p:spPr>
          <a:xfrm>
            <a:off x="558036" y="2026399"/>
            <a:ext cx="776895" cy="107966"/>
          </a:xfrm>
          <a:prstGeom prst="ellipse">
            <a:avLst/>
          </a:prstGeom>
          <a:noFill/>
          <a:ln>
            <a:solidFill>
              <a:srgbClr val="FF0000"/>
            </a:solidFill>
          </a:ln>
        </p:spPr>
        <p:txBody>
          <a:bodyPr wrap="none" lIns="108000" tIns="36000" rIns="36000" bIns="54000" rtlCol="0" anchor="ctr">
            <a:noAutofit/>
          </a:bodyPr>
          <a:lstStyle/>
          <a:p>
            <a:pPr algn="ctr"/>
            <a:endParaRPr lang="en-GB" sz="1400" b="1" dirty="0">
              <a:solidFill>
                <a:srgbClr val="383633"/>
              </a:solidFill>
              <a:latin typeface="+mn-lt"/>
            </a:endParaRPr>
          </a:p>
        </p:txBody>
      </p:sp>
      <p:cxnSp>
        <p:nvCxnSpPr>
          <p:cNvPr id="10" name="Straight Arrow Connector 9"/>
          <p:cNvCxnSpPr/>
          <p:nvPr/>
        </p:nvCxnSpPr>
        <p:spPr bwMode="auto">
          <a:xfrm>
            <a:off x="4730129" y="1791532"/>
            <a:ext cx="783772" cy="1732863"/>
          </a:xfrm>
          <a:prstGeom prst="straightConnector1">
            <a:avLst/>
          </a:prstGeom>
          <a:noFill/>
          <a:ln w="31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4730129" y="1800281"/>
            <a:ext cx="885421" cy="166023"/>
          </a:xfrm>
          <a:prstGeom prst="straightConnector1">
            <a:avLst/>
          </a:prstGeom>
          <a:noFill/>
          <a:ln w="31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flipV="1">
            <a:off x="4730129" y="309383"/>
            <a:ext cx="936172" cy="1490898"/>
          </a:xfrm>
          <a:prstGeom prst="straightConnector1">
            <a:avLst/>
          </a:prstGeom>
          <a:noFill/>
          <a:ln w="31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Oval 31"/>
          <p:cNvSpPr/>
          <p:nvPr/>
        </p:nvSpPr>
        <p:spPr>
          <a:xfrm>
            <a:off x="1559520" y="2026399"/>
            <a:ext cx="568350" cy="107966"/>
          </a:xfrm>
          <a:prstGeom prst="ellipse">
            <a:avLst/>
          </a:prstGeom>
          <a:noFill/>
          <a:ln>
            <a:solidFill>
              <a:srgbClr val="FF0000"/>
            </a:solidFill>
          </a:ln>
        </p:spPr>
        <p:txBody>
          <a:bodyPr wrap="none" lIns="108000" tIns="36000" rIns="36000" bIns="54000" rtlCol="0" anchor="ctr">
            <a:noAutofit/>
          </a:bodyPr>
          <a:lstStyle/>
          <a:p>
            <a:pPr algn="ctr"/>
            <a:endParaRPr lang="en-GB" sz="1400" b="1" dirty="0">
              <a:solidFill>
                <a:srgbClr val="383633"/>
              </a:solidFill>
              <a:latin typeface="+mn-lt"/>
            </a:endParaRPr>
          </a:p>
        </p:txBody>
      </p:sp>
      <p:sp>
        <p:nvSpPr>
          <p:cNvPr id="33" name="Oval 32"/>
          <p:cNvSpPr/>
          <p:nvPr/>
        </p:nvSpPr>
        <p:spPr>
          <a:xfrm>
            <a:off x="2044223" y="2026399"/>
            <a:ext cx="624495" cy="107966"/>
          </a:xfrm>
          <a:prstGeom prst="ellipse">
            <a:avLst/>
          </a:prstGeom>
          <a:noFill/>
          <a:ln>
            <a:solidFill>
              <a:srgbClr val="FF0000"/>
            </a:solidFill>
          </a:ln>
        </p:spPr>
        <p:txBody>
          <a:bodyPr wrap="none" lIns="108000" tIns="36000" rIns="36000" bIns="54000" rtlCol="0" anchor="ctr">
            <a:noAutofit/>
          </a:bodyPr>
          <a:lstStyle/>
          <a:p>
            <a:pPr algn="ctr"/>
            <a:endParaRPr lang="en-GB" sz="1400" b="1" dirty="0">
              <a:solidFill>
                <a:srgbClr val="383633"/>
              </a:solidFill>
              <a:latin typeface="+mn-lt"/>
            </a:endParaRPr>
          </a:p>
        </p:txBody>
      </p:sp>
      <p:cxnSp>
        <p:nvCxnSpPr>
          <p:cNvPr id="34" name="Straight Arrow Connector 33"/>
          <p:cNvCxnSpPr/>
          <p:nvPr/>
        </p:nvCxnSpPr>
        <p:spPr bwMode="auto">
          <a:xfrm>
            <a:off x="5198215" y="3650725"/>
            <a:ext cx="2150622" cy="309383"/>
          </a:xfrm>
          <a:prstGeom prst="straightConnector1">
            <a:avLst/>
          </a:prstGeom>
          <a:noFill/>
          <a:ln w="31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p:nvPr/>
        </p:nvCxnSpPr>
        <p:spPr bwMode="auto">
          <a:xfrm flipH="1" flipV="1">
            <a:off x="2668718" y="2134365"/>
            <a:ext cx="2529497" cy="1516361"/>
          </a:xfrm>
          <a:prstGeom prst="straightConnector1">
            <a:avLst/>
          </a:prstGeom>
          <a:noFill/>
          <a:ln w="31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821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2508" y="127191"/>
            <a:ext cx="6840000" cy="252000"/>
          </a:xfrm>
        </p:spPr>
        <p:txBody>
          <a:bodyPr/>
          <a:lstStyle/>
          <a:p>
            <a:r>
              <a:rPr lang="en-GB" u="sng" dirty="0"/>
              <a:t>Assessment guide</a:t>
            </a:r>
            <a:endParaRPr lang="en-GB" dirty="0"/>
          </a:p>
        </p:txBody>
      </p:sp>
      <p:sp>
        <p:nvSpPr>
          <p:cNvPr id="7" name="Fußzeilenplatzhalter 6"/>
          <p:cNvSpPr>
            <a:spLocks noGrp="1"/>
          </p:cNvSpPr>
          <p:nvPr>
            <p:ph type="ftr" sz="quarter" idx="3"/>
          </p:nvPr>
        </p:nvSpPr>
        <p:spPr/>
        <p:txBody>
          <a:bodyPr/>
          <a:lstStyle/>
          <a:p>
            <a:r>
              <a:rPr lang="en-GB" dirty="0" smtClean="0">
                <a:latin typeface="Arial" panose="020B0604020202020204" pitchFamily="34" charset="0"/>
              </a:rPr>
              <a:t>RAPP Assessment | Andrew Pye| 19/04/2018</a:t>
            </a:r>
            <a:endParaRPr lang="en-GB" dirty="0">
              <a:latin typeface="Arial" panose="020B0604020202020204" pitchFamily="34" charset="0"/>
            </a:endParaRPr>
          </a:p>
        </p:txBody>
      </p:sp>
      <p:sp>
        <p:nvSpPr>
          <p:cNvPr id="8" name="Foliennummernplatzhalter 7"/>
          <p:cNvSpPr>
            <a:spLocks noGrp="1"/>
          </p:cNvSpPr>
          <p:nvPr>
            <p:ph type="sldNum" sz="quarter" idx="4"/>
          </p:nvPr>
        </p:nvSpPr>
        <p:spPr/>
        <p:txBody>
          <a:bodyPr/>
          <a:lstStyle/>
          <a:p>
            <a:fld id="{99CC5461-F7F8-834A-A33C-7913089D93E6}" type="slidenum">
              <a:rPr lang="en-GB" smtClean="0"/>
              <a:pPr/>
              <a:t>8</a:t>
            </a:fld>
            <a:endParaRPr lang="en-GB" dirty="0"/>
          </a:p>
        </p:txBody>
      </p:sp>
      <p:sp>
        <p:nvSpPr>
          <p:cNvPr id="2" name="Rectangle 1"/>
          <p:cNvSpPr/>
          <p:nvPr/>
        </p:nvSpPr>
        <p:spPr>
          <a:xfrm>
            <a:off x="302507" y="446538"/>
            <a:ext cx="3795105" cy="923330"/>
          </a:xfrm>
          <a:prstGeom prst="rect">
            <a:avLst/>
          </a:prstGeom>
        </p:spPr>
        <p:txBody>
          <a:bodyPr wrap="square">
            <a:spAutoFit/>
          </a:bodyPr>
          <a:lstStyle/>
          <a:p>
            <a:r>
              <a:rPr lang="en-GB" sz="1200" b="1" u="sng" dirty="0" smtClean="0"/>
              <a:t>Question:- </a:t>
            </a:r>
            <a:r>
              <a:rPr lang="en-GB" sz="1200" b="1" u="sng" dirty="0"/>
              <a:t>A-2 Posture</a:t>
            </a:r>
            <a:endParaRPr lang="en-GB" sz="1200" u="sng" dirty="0"/>
          </a:p>
          <a:p>
            <a:r>
              <a:rPr lang="en-GB" sz="1200" b="1" dirty="0"/>
              <a:t> </a:t>
            </a:r>
            <a:endParaRPr lang="en-GB" sz="1200" dirty="0"/>
          </a:p>
          <a:p>
            <a:r>
              <a:rPr lang="en-GB" sz="1000" dirty="0"/>
              <a:t>Observe the general positions of the hands and the body during the operation.</a:t>
            </a:r>
          </a:p>
          <a:p>
            <a:r>
              <a:rPr lang="en-GB" sz="1000" b="1" dirty="0"/>
              <a:t> </a:t>
            </a:r>
            <a:endParaRPr lang="en-GB" sz="1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05" y="1182532"/>
            <a:ext cx="3547028" cy="3841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166364" y="185281"/>
            <a:ext cx="4351994" cy="1077218"/>
          </a:xfrm>
          <a:prstGeom prst="rect">
            <a:avLst/>
          </a:prstGeom>
        </p:spPr>
        <p:txBody>
          <a:bodyPr wrap="square">
            <a:spAutoFit/>
          </a:bodyPr>
          <a:lstStyle/>
          <a:p>
            <a:r>
              <a:rPr lang="en-GB" sz="1200" b="1" u="sng" dirty="0" smtClean="0"/>
              <a:t>Question:- </a:t>
            </a:r>
            <a:r>
              <a:rPr lang="en-GB" sz="1200" b="1" u="sng" dirty="0"/>
              <a:t>A-3 Hand grip</a:t>
            </a:r>
            <a:endParaRPr lang="en-GB" sz="1200" u="sng" dirty="0"/>
          </a:p>
          <a:p>
            <a:r>
              <a:rPr lang="en-GB" sz="1200" b="1" dirty="0"/>
              <a:t> </a:t>
            </a:r>
            <a:endParaRPr lang="en-GB" sz="1200" dirty="0"/>
          </a:p>
          <a:p>
            <a:r>
              <a:rPr lang="en-GB" sz="1000" dirty="0"/>
              <a:t>Observe how the hand(s) grip or contact the equipment during pushing or pulling. If the operation involves both pushing and pulling, assess the hand grip for both actions.</a:t>
            </a:r>
          </a:p>
          <a:p>
            <a:r>
              <a:rPr lang="en-GB" sz="1000" b="1" dirty="0"/>
              <a:t> </a:t>
            </a:r>
            <a:endParaRPr lang="en-GB" sz="1000"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6364" y="1101737"/>
            <a:ext cx="4296992" cy="182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4270636" y="2980649"/>
            <a:ext cx="4433351" cy="1231106"/>
          </a:xfrm>
          <a:prstGeom prst="rect">
            <a:avLst/>
          </a:prstGeom>
        </p:spPr>
        <p:txBody>
          <a:bodyPr wrap="square">
            <a:spAutoFit/>
          </a:bodyPr>
          <a:lstStyle/>
          <a:p>
            <a:r>
              <a:rPr lang="en-GB" sz="1200" b="1" u="sng" dirty="0" smtClean="0"/>
              <a:t>Question:- A-4 </a:t>
            </a:r>
            <a:r>
              <a:rPr lang="en-GB" sz="1200" b="1" u="sng" dirty="0"/>
              <a:t>Work pattern</a:t>
            </a:r>
            <a:endParaRPr lang="en-GB" sz="1200" u="sng" dirty="0"/>
          </a:p>
          <a:p>
            <a:r>
              <a:rPr lang="en-GB" sz="1200" b="1" dirty="0"/>
              <a:t> </a:t>
            </a:r>
            <a:endParaRPr lang="en-GB" sz="1200" dirty="0"/>
          </a:p>
          <a:p>
            <a:r>
              <a:rPr lang="en-GB" sz="1000" dirty="0"/>
              <a:t>Observe the work, noting whether the operation is repetitive (five or more transfers per minute) and whether the worker sets the pace of work. Ask workers about their pattern of breaks and other opportunities to rest or recover from the work.</a:t>
            </a:r>
          </a:p>
          <a:p>
            <a:r>
              <a:rPr lang="en-GB" sz="1000" b="1" dirty="0"/>
              <a:t> </a:t>
            </a:r>
            <a:endParaRPr lang="en-GB" sz="1000" dirty="0"/>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636" y="3991490"/>
            <a:ext cx="4089593" cy="106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38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2508" y="127191"/>
            <a:ext cx="6840000" cy="252000"/>
          </a:xfrm>
        </p:spPr>
        <p:txBody>
          <a:bodyPr/>
          <a:lstStyle/>
          <a:p>
            <a:r>
              <a:rPr lang="en-GB" u="sng" dirty="0"/>
              <a:t>Assessment guide</a:t>
            </a:r>
            <a:endParaRPr lang="en-GB" dirty="0"/>
          </a:p>
        </p:txBody>
      </p:sp>
      <p:sp>
        <p:nvSpPr>
          <p:cNvPr id="7" name="Fußzeilenplatzhalter 6"/>
          <p:cNvSpPr>
            <a:spLocks noGrp="1"/>
          </p:cNvSpPr>
          <p:nvPr>
            <p:ph type="ftr" sz="quarter" idx="3"/>
          </p:nvPr>
        </p:nvSpPr>
        <p:spPr/>
        <p:txBody>
          <a:bodyPr/>
          <a:lstStyle/>
          <a:p>
            <a:r>
              <a:rPr lang="en-GB" dirty="0" smtClean="0">
                <a:latin typeface="Arial" panose="020B0604020202020204" pitchFamily="34" charset="0"/>
              </a:rPr>
              <a:t>RAPP Assessment | Andrew Pye| 19/04/2018</a:t>
            </a:r>
            <a:endParaRPr lang="en-GB" dirty="0">
              <a:latin typeface="Arial" panose="020B0604020202020204" pitchFamily="34" charset="0"/>
            </a:endParaRPr>
          </a:p>
        </p:txBody>
      </p:sp>
      <p:sp>
        <p:nvSpPr>
          <p:cNvPr id="8" name="Foliennummernplatzhalter 7"/>
          <p:cNvSpPr>
            <a:spLocks noGrp="1"/>
          </p:cNvSpPr>
          <p:nvPr>
            <p:ph type="sldNum" sz="quarter" idx="4"/>
          </p:nvPr>
        </p:nvSpPr>
        <p:spPr/>
        <p:txBody>
          <a:bodyPr/>
          <a:lstStyle/>
          <a:p>
            <a:fld id="{99CC5461-F7F8-834A-A33C-7913089D93E6}" type="slidenum">
              <a:rPr lang="en-GB" smtClean="0"/>
              <a:pPr/>
              <a:t>9</a:t>
            </a:fld>
            <a:endParaRPr lang="en-GB" dirty="0"/>
          </a:p>
        </p:txBody>
      </p:sp>
      <p:sp>
        <p:nvSpPr>
          <p:cNvPr id="2" name="Rectangle 1"/>
          <p:cNvSpPr/>
          <p:nvPr/>
        </p:nvSpPr>
        <p:spPr>
          <a:xfrm>
            <a:off x="302507" y="446538"/>
            <a:ext cx="3795105" cy="1384995"/>
          </a:xfrm>
          <a:prstGeom prst="rect">
            <a:avLst/>
          </a:prstGeom>
        </p:spPr>
        <p:txBody>
          <a:bodyPr wrap="square">
            <a:spAutoFit/>
          </a:bodyPr>
          <a:lstStyle/>
          <a:p>
            <a:r>
              <a:rPr lang="en-GB" sz="1200" b="1" u="sng" dirty="0" smtClean="0"/>
              <a:t>Question:- </a:t>
            </a:r>
            <a:r>
              <a:rPr lang="en-GB" sz="1200" b="1" u="sng" dirty="0"/>
              <a:t>A-5 Travel distance</a:t>
            </a:r>
            <a:endParaRPr lang="en-GB" sz="1200" u="sng" dirty="0"/>
          </a:p>
          <a:p>
            <a:r>
              <a:rPr lang="en-GB" sz="1200" b="1" dirty="0"/>
              <a:t> </a:t>
            </a:r>
            <a:endParaRPr lang="en-GB" sz="1200" dirty="0"/>
          </a:p>
          <a:p>
            <a:r>
              <a:rPr lang="en-GB" sz="1000" dirty="0"/>
              <a:t>Determine the distance from start to finish for a single trip.</a:t>
            </a:r>
          </a:p>
          <a:p>
            <a:pPr lvl="0"/>
            <a:r>
              <a:rPr lang="en-GB" sz="1000" dirty="0"/>
              <a:t>If the operation is not repetitive, do an assessment for the longest trip.</a:t>
            </a:r>
          </a:p>
          <a:p>
            <a:pPr lvl="0"/>
            <a:r>
              <a:rPr lang="en-GB" sz="1000" dirty="0"/>
              <a:t>If the operation is repetitive, determine the average distance for at least five trips.</a:t>
            </a:r>
          </a:p>
          <a:p>
            <a:r>
              <a:rPr lang="en-GB" sz="1000" b="1" dirty="0"/>
              <a:t> </a:t>
            </a:r>
            <a:endParaRPr lang="en-GB" sz="1000" dirty="0"/>
          </a:p>
        </p:txBody>
      </p:sp>
      <p:sp>
        <p:nvSpPr>
          <p:cNvPr id="24" name="Rectangle 23"/>
          <p:cNvSpPr/>
          <p:nvPr/>
        </p:nvSpPr>
        <p:spPr>
          <a:xfrm>
            <a:off x="302507" y="2240962"/>
            <a:ext cx="4351994" cy="923330"/>
          </a:xfrm>
          <a:prstGeom prst="rect">
            <a:avLst/>
          </a:prstGeom>
        </p:spPr>
        <p:txBody>
          <a:bodyPr wrap="square">
            <a:spAutoFit/>
          </a:bodyPr>
          <a:lstStyle/>
          <a:p>
            <a:r>
              <a:rPr lang="en-GB" sz="1200" b="1" u="sng" dirty="0" smtClean="0"/>
              <a:t>Question:- </a:t>
            </a:r>
            <a:r>
              <a:rPr lang="en-GB" sz="1200" b="1" u="sng" dirty="0"/>
              <a:t>A-6 Condition of equipment</a:t>
            </a:r>
            <a:endParaRPr lang="en-GB" sz="1200" u="sng" dirty="0"/>
          </a:p>
          <a:p>
            <a:r>
              <a:rPr lang="en-GB" sz="1200" b="1" dirty="0"/>
              <a:t> </a:t>
            </a:r>
            <a:endParaRPr lang="en-GB" sz="1200" dirty="0"/>
          </a:p>
          <a:p>
            <a:r>
              <a:rPr lang="en-GB" sz="1000" dirty="0"/>
              <a:t>Enquire about the maintenance programme and observe the general state of repair of the equipment (condition of the wheels, bearings and brakes).</a:t>
            </a:r>
          </a:p>
          <a:p>
            <a:r>
              <a:rPr lang="en-GB" sz="1000" b="1" dirty="0"/>
              <a:t> </a:t>
            </a:r>
            <a:endParaRPr lang="en-GB" sz="1000" dirty="0"/>
          </a:p>
        </p:txBody>
      </p:sp>
      <p:sp>
        <p:nvSpPr>
          <p:cNvPr id="25" name="Rectangle 24"/>
          <p:cNvSpPr/>
          <p:nvPr/>
        </p:nvSpPr>
        <p:spPr>
          <a:xfrm>
            <a:off x="4538768" y="803950"/>
            <a:ext cx="4433351" cy="923330"/>
          </a:xfrm>
          <a:prstGeom prst="rect">
            <a:avLst/>
          </a:prstGeom>
        </p:spPr>
        <p:txBody>
          <a:bodyPr wrap="square">
            <a:spAutoFit/>
          </a:bodyPr>
          <a:lstStyle/>
          <a:p>
            <a:r>
              <a:rPr lang="en-GB" sz="1200" b="1" u="sng" dirty="0" smtClean="0"/>
              <a:t>Question:- </a:t>
            </a:r>
            <a:r>
              <a:rPr lang="en-GB" sz="1200" b="1" u="sng" dirty="0"/>
              <a:t>A-7 Floor surface</a:t>
            </a:r>
            <a:endParaRPr lang="en-GB" sz="1200" u="sng" dirty="0"/>
          </a:p>
          <a:p>
            <a:r>
              <a:rPr lang="en-GB" sz="1200" b="1" dirty="0"/>
              <a:t> </a:t>
            </a:r>
            <a:endParaRPr lang="en-GB" sz="1200" dirty="0"/>
          </a:p>
          <a:p>
            <a:r>
              <a:rPr lang="en-GB" sz="1000" dirty="0"/>
              <a:t>Identify the condition of the surfaces along the route and determine the level of risk using the following criteria.</a:t>
            </a:r>
          </a:p>
          <a:p>
            <a:r>
              <a:rPr lang="en-GB" sz="1000" b="1" dirty="0"/>
              <a:t> </a:t>
            </a:r>
            <a:endParaRPr lang="en-GB" sz="1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07" y="1678944"/>
            <a:ext cx="4017302" cy="35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06" y="3049401"/>
            <a:ext cx="4092941" cy="88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251" y="1574418"/>
            <a:ext cx="4051859" cy="1277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590251" y="2936404"/>
            <a:ext cx="4433351" cy="1538883"/>
          </a:xfrm>
          <a:prstGeom prst="rect">
            <a:avLst/>
          </a:prstGeom>
        </p:spPr>
        <p:txBody>
          <a:bodyPr wrap="square">
            <a:spAutoFit/>
          </a:bodyPr>
          <a:lstStyle/>
          <a:p>
            <a:r>
              <a:rPr lang="en-GB" sz="1200" b="1" u="sng" dirty="0" smtClean="0"/>
              <a:t>Question:- </a:t>
            </a:r>
            <a:r>
              <a:rPr lang="en-GB" sz="1200" b="1" u="sng" dirty="0"/>
              <a:t>A-8 Obstacles along the route</a:t>
            </a:r>
            <a:endParaRPr lang="en-GB" sz="1200" u="sng" dirty="0"/>
          </a:p>
          <a:p>
            <a:r>
              <a:rPr lang="en-GB" sz="1200" b="1" dirty="0"/>
              <a:t> </a:t>
            </a:r>
            <a:endParaRPr lang="en-GB" sz="1200" dirty="0"/>
          </a:p>
          <a:p>
            <a:r>
              <a:rPr lang="en-GB" sz="1000" dirty="0"/>
              <a:t>Check the route for obstacles. Note if the equipment is moved over trailing cables, across raised edges, up or down steep ramps (gradient of more than 5°), up or down steps, through closed/narrow doors, screens or confined spaces, around</a:t>
            </a:r>
          </a:p>
          <a:p>
            <a:r>
              <a:rPr lang="en-GB" sz="1000" dirty="0"/>
              <a:t>bends and corners or objects. Each type of obstacle should only be counted once no matter how many times it occurs.</a:t>
            </a:r>
          </a:p>
          <a:p>
            <a:r>
              <a:rPr lang="en-GB" sz="1000" b="1" dirty="0"/>
              <a:t> </a:t>
            </a:r>
            <a:endParaRPr lang="en-GB" sz="1000" dirty="0"/>
          </a:p>
        </p:txBody>
      </p:sp>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4501" y="4323259"/>
            <a:ext cx="4186297" cy="460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36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TILL_PP-Master_16-9_EN">
  <a:themeElements>
    <a:clrScheme name="STILL_Colors">
      <a:dk1>
        <a:srgbClr val="000000"/>
      </a:dk1>
      <a:lt1>
        <a:srgbClr val="FFFFFF"/>
      </a:lt1>
      <a:dk2>
        <a:srgbClr val="F86A16"/>
      </a:dk2>
      <a:lt2>
        <a:srgbClr val="E6E6E6"/>
      </a:lt2>
      <a:accent1>
        <a:srgbClr val="F96915"/>
      </a:accent1>
      <a:accent2>
        <a:srgbClr val="969492"/>
      </a:accent2>
      <a:accent3>
        <a:srgbClr val="CBC9C8"/>
      </a:accent3>
      <a:accent4>
        <a:srgbClr val="646568"/>
      </a:accent4>
      <a:accent5>
        <a:srgbClr val="72A677"/>
      </a:accent5>
      <a:accent6>
        <a:srgbClr val="547977"/>
      </a:accent6>
      <a:hlink>
        <a:srgbClr val="000000"/>
      </a:hlink>
      <a:folHlink>
        <a:srgbClr val="00000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wrap="none" lIns="108000" tIns="36000" rIns="36000" bIns="54000" rtlCol="0" anchor="ctr">
        <a:noAutofit/>
      </a:bodyPr>
      <a:lstStyle>
        <a:defPPr algn="ctr">
          <a:defRPr sz="1400" b="1" dirty="0">
            <a:solidFill>
              <a:srgbClr val="383633"/>
            </a:solidFill>
            <a:latin typeface="+mn-lt"/>
          </a:defRPr>
        </a:defPPr>
      </a:lstStyle>
    </a:spDef>
    <a:lnDef>
      <a:spPr bwMode="auto">
        <a:noFill/>
        <a:ln w="317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solidFill>
          <a:schemeClr val="bg1"/>
        </a:solidFill>
        <a:ln w="12700" cmpd="sng">
          <a:noFill/>
        </a:ln>
      </a:spPr>
      <a:bodyPr wrap="square" lIns="36000" tIns="18000" rIns="36000" bIns="36000" rtlCol="0">
        <a:spAutoFit/>
      </a:bodyPr>
      <a:lstStyle>
        <a:defPPr>
          <a:defRPr sz="1400" b="0" dirty="0" err="1" smtClean="0">
            <a:solidFill>
              <a:schemeClr val="accent1"/>
            </a:solidFill>
            <a:latin typeface="+mn-lt"/>
          </a:defRPr>
        </a:defPPr>
      </a:lstStyle>
    </a:txDef>
  </a:objectDefaults>
  <a:extraClrSchemeLst>
    <a:extraClrScheme>
      <a:clrScheme name="STILL_Master_2010_de 1">
        <a:dk1>
          <a:srgbClr val="000000"/>
        </a:dk1>
        <a:lt1>
          <a:srgbClr val="FFFFFF"/>
        </a:lt1>
        <a:dk2>
          <a:srgbClr val="F96915"/>
        </a:dk2>
        <a:lt2>
          <a:srgbClr val="FFFFFF"/>
        </a:lt2>
        <a:accent1>
          <a:srgbClr val="302E2C"/>
        </a:accent1>
        <a:accent2>
          <a:srgbClr val="F96915"/>
        </a:accent2>
        <a:accent3>
          <a:srgbClr val="FFFFFF"/>
        </a:accent3>
        <a:accent4>
          <a:srgbClr val="000000"/>
        </a:accent4>
        <a:accent5>
          <a:srgbClr val="ADADAC"/>
        </a:accent5>
        <a:accent6>
          <a:srgbClr val="E25E12"/>
        </a:accent6>
        <a:hlink>
          <a:srgbClr val="969492"/>
        </a:hlink>
        <a:folHlink>
          <a:srgbClr val="CBC9C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TILL_PP-Master_16-9_EN.potx" id="{E40D0449-DD24-4F94-A417-188DD8A2ED82}" vid="{F697D8C3-F2D6-46C3-A1DB-ECDF884088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STILL_PP-Master_16-9_EN</Template>
  <TotalTime>0</TotalTime>
  <Words>703</Words>
  <Application>Microsoft Office PowerPoint</Application>
  <PresentationFormat>Custom</PresentationFormat>
  <Paragraphs>186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STILL_PP-Master_16-9_EN</vt:lpstr>
      <vt:lpstr>Risk Assessment for Pushing and Pulling RAPP Tool</vt:lpstr>
      <vt:lpstr>Structure of the tool</vt:lpstr>
      <vt:lpstr>How to complete an assessment</vt:lpstr>
      <vt:lpstr>How to complete an assessment</vt:lpstr>
      <vt:lpstr>How to complete an assessment</vt:lpstr>
      <vt:lpstr>Risk Levels and Scores of Pushing or pulling loads on wheeled equipment</vt:lpstr>
      <vt:lpstr>Assessment guide</vt:lpstr>
      <vt:lpstr>Assessment guide</vt:lpstr>
      <vt:lpstr>Assessment guide</vt:lpstr>
      <vt:lpstr>Assessment guide</vt:lpstr>
      <vt:lpstr>Conclusion:-</vt:lpstr>
      <vt:lpstr>The Spec:-</vt:lpstr>
      <vt:lpstr>The Spec:-</vt:lpstr>
      <vt:lpstr>PowerPoint Presentation</vt:lpstr>
    </vt:vector>
  </TitlesOfParts>
  <Company>KION Group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 communication sheets Implementation/procedure proposal for EMEA S&amp;S regions</dc:title>
  <dc:creator>Pawlack, Jochen</dc:creator>
  <cp:lastModifiedBy>Pye, Andrew</cp:lastModifiedBy>
  <cp:revision>66</cp:revision>
  <cp:lastPrinted>2017-11-13T09:29:39Z</cp:lastPrinted>
  <dcterms:created xsi:type="dcterms:W3CDTF">2017-11-01T12:27:27Z</dcterms:created>
  <dcterms:modified xsi:type="dcterms:W3CDTF">2018-04-24T05:54:46Z</dcterms:modified>
</cp:coreProperties>
</file>